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2" r:id="rId5"/>
    <p:sldId id="263" r:id="rId6"/>
    <p:sldId id="265" r:id="rId7"/>
    <p:sldId id="294" r:id="rId8"/>
    <p:sldId id="292" r:id="rId9"/>
    <p:sldId id="274" r:id="rId10"/>
    <p:sldId id="272" r:id="rId11"/>
    <p:sldId id="293" r:id="rId12"/>
    <p:sldId id="267" r:id="rId13"/>
    <p:sldId id="273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133"/>
    <a:srgbClr val="4C091C"/>
    <a:srgbClr val="3B3B3B"/>
    <a:srgbClr val="7F253F"/>
    <a:srgbClr val="990A32"/>
    <a:srgbClr val="D30537"/>
    <a:srgbClr val="F4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F64A0-8EC3-A94C-8C31-27A17B6A146F}" v="239" dt="2023-07-25T13:52:48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72" y="200"/>
      </p:cViewPr>
      <p:guideLst>
        <p:guide orient="horz" pos="2001"/>
        <p:guide pos="3840"/>
        <p:guide pos="551"/>
        <p:guide pos="7129"/>
        <p:guide orient="horz" pos="2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y Kaur" userId="d28658b2-13f0-40b6-99b0-1c6db0233862" providerId="ADAL" clId="{9F7F64A0-8EC3-A94C-8C31-27A17B6A146F}"/>
    <pc:docChg chg="undo custSel addSld delSld modSld sldOrd">
      <pc:chgData name="Binny Kaur" userId="d28658b2-13f0-40b6-99b0-1c6db0233862" providerId="ADAL" clId="{9F7F64A0-8EC3-A94C-8C31-27A17B6A146F}" dt="2023-07-25T01:48:35.416" v="1071" actId="14100"/>
      <pc:docMkLst>
        <pc:docMk/>
      </pc:docMkLst>
      <pc:sldChg chg="modSp mod">
        <pc:chgData name="Binny Kaur" userId="d28658b2-13f0-40b6-99b0-1c6db0233862" providerId="ADAL" clId="{9F7F64A0-8EC3-A94C-8C31-27A17B6A146F}" dt="2023-07-24T21:17:35.835" v="70" actId="20577"/>
        <pc:sldMkLst>
          <pc:docMk/>
          <pc:sldMk cId="608092410" sldId="257"/>
        </pc:sldMkLst>
        <pc:spChg chg="mod">
          <ac:chgData name="Binny Kaur" userId="d28658b2-13f0-40b6-99b0-1c6db0233862" providerId="ADAL" clId="{9F7F64A0-8EC3-A94C-8C31-27A17B6A146F}" dt="2023-07-24T21:17:35.835" v="70" actId="20577"/>
          <ac:spMkLst>
            <pc:docMk/>
            <pc:sldMk cId="608092410" sldId="257"/>
            <ac:spMk id="16" creationId="{141156ED-1AE1-46E1-BF97-AF5149F078B9}"/>
          </ac:spMkLst>
        </pc:spChg>
      </pc:sldChg>
      <pc:sldChg chg="modSp mod">
        <pc:chgData name="Binny Kaur" userId="d28658b2-13f0-40b6-99b0-1c6db0233862" providerId="ADAL" clId="{9F7F64A0-8EC3-A94C-8C31-27A17B6A146F}" dt="2023-07-25T01:15:06.217" v="536" actId="20577"/>
        <pc:sldMkLst>
          <pc:docMk/>
          <pc:sldMk cId="2670281751" sldId="263"/>
        </pc:sldMkLst>
        <pc:spChg chg="mod">
          <ac:chgData name="Binny Kaur" userId="d28658b2-13f0-40b6-99b0-1c6db0233862" providerId="ADAL" clId="{9F7F64A0-8EC3-A94C-8C31-27A17B6A146F}" dt="2023-07-25T01:15:06.217" v="536" actId="20577"/>
          <ac:spMkLst>
            <pc:docMk/>
            <pc:sldMk cId="2670281751" sldId="263"/>
            <ac:spMk id="11" creationId="{2C2DB22A-61BD-4CF8-91E9-30D46CB8306C}"/>
          </ac:spMkLst>
        </pc:spChg>
      </pc:sldChg>
      <pc:sldChg chg="addSp delSp modSp mod">
        <pc:chgData name="Binny Kaur" userId="d28658b2-13f0-40b6-99b0-1c6db0233862" providerId="ADAL" clId="{9F7F64A0-8EC3-A94C-8C31-27A17B6A146F}" dt="2023-07-25T01:44:13.762" v="1070" actId="1076"/>
        <pc:sldMkLst>
          <pc:docMk/>
          <pc:sldMk cId="125357965" sldId="265"/>
        </pc:sldMkLst>
        <pc:spChg chg="add del mod">
          <ac:chgData name="Binny Kaur" userId="d28658b2-13f0-40b6-99b0-1c6db0233862" providerId="ADAL" clId="{9F7F64A0-8EC3-A94C-8C31-27A17B6A146F}" dt="2023-07-25T01:27:46.878" v="767" actId="478"/>
          <ac:spMkLst>
            <pc:docMk/>
            <pc:sldMk cId="125357965" sldId="265"/>
            <ac:spMk id="2" creationId="{798FF113-F1EE-FAFE-2FB3-7DB77057ACCB}"/>
          </ac:spMkLst>
        </pc:spChg>
        <pc:spChg chg="add mod">
          <ac:chgData name="Binny Kaur" userId="d28658b2-13f0-40b6-99b0-1c6db0233862" providerId="ADAL" clId="{9F7F64A0-8EC3-A94C-8C31-27A17B6A146F}" dt="2023-07-25T01:44:13.762" v="1070" actId="1076"/>
          <ac:spMkLst>
            <pc:docMk/>
            <pc:sldMk cId="125357965" sldId="265"/>
            <ac:spMk id="6" creationId="{F5DDF378-B3E8-F5EF-62CC-B221EF63E0D5}"/>
          </ac:spMkLst>
        </pc:spChg>
        <pc:spChg chg="del">
          <ac:chgData name="Binny Kaur" userId="d28658b2-13f0-40b6-99b0-1c6db0233862" providerId="ADAL" clId="{9F7F64A0-8EC3-A94C-8C31-27A17B6A146F}" dt="2023-07-25T01:22:57.216" v="739" actId="478"/>
          <ac:spMkLst>
            <pc:docMk/>
            <pc:sldMk cId="125357965" sldId="265"/>
            <ac:spMk id="15" creationId="{58D3DA6C-361E-4468-AD34-3BCCFCF5D11B}"/>
          </ac:spMkLst>
        </pc:spChg>
        <pc:spChg chg="del">
          <ac:chgData name="Binny Kaur" userId="d28658b2-13f0-40b6-99b0-1c6db0233862" providerId="ADAL" clId="{9F7F64A0-8EC3-A94C-8C31-27A17B6A146F}" dt="2023-07-25T01:22:59.885" v="741" actId="478"/>
          <ac:spMkLst>
            <pc:docMk/>
            <pc:sldMk cId="125357965" sldId="265"/>
            <ac:spMk id="16" creationId="{F6381779-ADDE-46A8-A964-FE9BA53522AE}"/>
          </ac:spMkLst>
        </pc:spChg>
        <pc:spChg chg="del">
          <ac:chgData name="Binny Kaur" userId="d28658b2-13f0-40b6-99b0-1c6db0233862" providerId="ADAL" clId="{9F7F64A0-8EC3-A94C-8C31-27A17B6A146F}" dt="2023-07-25T01:22:58.483" v="740" actId="478"/>
          <ac:spMkLst>
            <pc:docMk/>
            <pc:sldMk cId="125357965" sldId="265"/>
            <ac:spMk id="17" creationId="{40EDDDCB-E0DD-4E23-9DD0-B6EEFFC8C20D}"/>
          </ac:spMkLst>
        </pc:spChg>
        <pc:spChg chg="del">
          <ac:chgData name="Binny Kaur" userId="d28658b2-13f0-40b6-99b0-1c6db0233862" providerId="ADAL" clId="{9F7F64A0-8EC3-A94C-8C31-27A17B6A146F}" dt="2023-07-25T01:23:03.502" v="743" actId="478"/>
          <ac:spMkLst>
            <pc:docMk/>
            <pc:sldMk cId="125357965" sldId="265"/>
            <ac:spMk id="20" creationId="{9DA14B98-D2C9-422E-86C9-24219BA077C3}"/>
          </ac:spMkLst>
        </pc:spChg>
        <pc:spChg chg="mod">
          <ac:chgData name="Binny Kaur" userId="d28658b2-13f0-40b6-99b0-1c6db0233862" providerId="ADAL" clId="{9F7F64A0-8EC3-A94C-8C31-27A17B6A146F}" dt="2023-07-25T01:43:12.383" v="1000" actId="1076"/>
          <ac:spMkLst>
            <pc:docMk/>
            <pc:sldMk cId="125357965" sldId="265"/>
            <ac:spMk id="25" creationId="{DD70C3A6-C531-44D4-9E00-2EFB01631FD4}"/>
          </ac:spMkLst>
        </pc:spChg>
        <pc:spChg chg="del mod">
          <ac:chgData name="Binny Kaur" userId="d28658b2-13f0-40b6-99b0-1c6db0233862" providerId="ADAL" clId="{9F7F64A0-8EC3-A94C-8C31-27A17B6A146F}" dt="2023-07-25T01:22:49.599" v="732"/>
          <ac:spMkLst>
            <pc:docMk/>
            <pc:sldMk cId="125357965" sldId="265"/>
            <ac:spMk id="33" creationId="{2DA4EAD8-B151-486D-9EBF-54BFB896E7F3}"/>
          </ac:spMkLst>
        </pc:spChg>
        <pc:spChg chg="del mod">
          <ac:chgData name="Binny Kaur" userId="d28658b2-13f0-40b6-99b0-1c6db0233862" providerId="ADAL" clId="{9F7F64A0-8EC3-A94C-8C31-27A17B6A146F}" dt="2023-07-25T01:22:50.169" v="734"/>
          <ac:spMkLst>
            <pc:docMk/>
            <pc:sldMk cId="125357965" sldId="265"/>
            <ac:spMk id="34" creationId="{23305A96-41D6-45B1-996C-67F34EDC66A8}"/>
          </ac:spMkLst>
        </pc:spChg>
        <pc:spChg chg="del">
          <ac:chgData name="Binny Kaur" userId="d28658b2-13f0-40b6-99b0-1c6db0233862" providerId="ADAL" clId="{9F7F64A0-8EC3-A94C-8C31-27A17B6A146F}" dt="2023-07-25T01:23:28.495" v="752" actId="478"/>
          <ac:spMkLst>
            <pc:docMk/>
            <pc:sldMk cId="125357965" sldId="265"/>
            <ac:spMk id="40" creationId="{429AC969-7773-4E36-B553-CA3A7EC6238C}"/>
          </ac:spMkLst>
        </pc:spChg>
        <pc:spChg chg="del">
          <ac:chgData name="Binny Kaur" userId="d28658b2-13f0-40b6-99b0-1c6db0233862" providerId="ADAL" clId="{9F7F64A0-8EC3-A94C-8C31-27A17B6A146F}" dt="2023-07-25T01:23:25.673" v="751" actId="478"/>
          <ac:spMkLst>
            <pc:docMk/>
            <pc:sldMk cId="125357965" sldId="265"/>
            <ac:spMk id="41" creationId="{E36A508B-5A2B-4E3C-A85B-F0C989211E31}"/>
          </ac:spMkLst>
        </pc:spChg>
        <pc:spChg chg="del">
          <ac:chgData name="Binny Kaur" userId="d28658b2-13f0-40b6-99b0-1c6db0233862" providerId="ADAL" clId="{9F7F64A0-8EC3-A94C-8C31-27A17B6A146F}" dt="2023-07-25T01:22:33.638" v="711" actId="478"/>
          <ac:spMkLst>
            <pc:docMk/>
            <pc:sldMk cId="125357965" sldId="265"/>
            <ac:spMk id="43" creationId="{3B988CF8-E754-402E-A4F5-C412499B54E5}"/>
          </ac:spMkLst>
        </pc:spChg>
        <pc:spChg chg="del">
          <ac:chgData name="Binny Kaur" userId="d28658b2-13f0-40b6-99b0-1c6db0233862" providerId="ADAL" clId="{9F7F64A0-8EC3-A94C-8C31-27A17B6A146F}" dt="2023-07-25T01:22:30.247" v="710" actId="478"/>
          <ac:spMkLst>
            <pc:docMk/>
            <pc:sldMk cId="125357965" sldId="265"/>
            <ac:spMk id="44" creationId="{C5B34937-3A6C-4701-9C8A-9E7037E49903}"/>
          </ac:spMkLst>
        </pc:spChg>
        <pc:spChg chg="del">
          <ac:chgData name="Binny Kaur" userId="d28658b2-13f0-40b6-99b0-1c6db0233862" providerId="ADAL" clId="{9F7F64A0-8EC3-A94C-8C31-27A17B6A146F}" dt="2023-07-25T01:23:19.834" v="750" actId="478"/>
          <ac:spMkLst>
            <pc:docMk/>
            <pc:sldMk cId="125357965" sldId="265"/>
            <ac:spMk id="46" creationId="{ACE95C6A-9E86-4295-8C42-C5A892EE4D6C}"/>
          </ac:spMkLst>
        </pc:spChg>
        <pc:spChg chg="del">
          <ac:chgData name="Binny Kaur" userId="d28658b2-13f0-40b6-99b0-1c6db0233862" providerId="ADAL" clId="{9F7F64A0-8EC3-A94C-8C31-27A17B6A146F}" dt="2023-07-25T01:23:16.158" v="749" actId="478"/>
          <ac:spMkLst>
            <pc:docMk/>
            <pc:sldMk cId="125357965" sldId="265"/>
            <ac:spMk id="47" creationId="{2122F146-1F1D-45F3-B8DE-23D42ECEB771}"/>
          </ac:spMkLst>
        </pc:spChg>
        <pc:spChg chg="del">
          <ac:chgData name="Binny Kaur" userId="d28658b2-13f0-40b6-99b0-1c6db0233862" providerId="ADAL" clId="{9F7F64A0-8EC3-A94C-8C31-27A17B6A146F}" dt="2023-07-25T01:22:55.661" v="738" actId="478"/>
          <ac:spMkLst>
            <pc:docMk/>
            <pc:sldMk cId="125357965" sldId="265"/>
            <ac:spMk id="50" creationId="{56B9EB19-F814-4303-8CBA-DBD37D176DA9}"/>
          </ac:spMkLst>
        </pc:spChg>
        <pc:spChg chg="del">
          <ac:chgData name="Binny Kaur" userId="d28658b2-13f0-40b6-99b0-1c6db0233862" providerId="ADAL" clId="{9F7F64A0-8EC3-A94C-8C31-27A17B6A146F}" dt="2023-07-25T01:22:50.797" v="735" actId="478"/>
          <ac:spMkLst>
            <pc:docMk/>
            <pc:sldMk cId="125357965" sldId="265"/>
            <ac:spMk id="51" creationId="{873141BD-BB72-4FD8-A4F2-54002080B47C}"/>
          </ac:spMkLst>
        </pc:spChg>
        <pc:spChg chg="del">
          <ac:chgData name="Binny Kaur" userId="d28658b2-13f0-40b6-99b0-1c6db0233862" providerId="ADAL" clId="{9F7F64A0-8EC3-A94C-8C31-27A17B6A146F}" dt="2023-07-25T01:22:54.024" v="737" actId="478"/>
          <ac:spMkLst>
            <pc:docMk/>
            <pc:sldMk cId="125357965" sldId="265"/>
            <ac:spMk id="52" creationId="{052614A4-BC01-44CF-B4A6-887A1AE6F179}"/>
          </ac:spMkLst>
        </pc:spChg>
        <pc:spChg chg="del">
          <ac:chgData name="Binny Kaur" userId="d28658b2-13f0-40b6-99b0-1c6db0233862" providerId="ADAL" clId="{9F7F64A0-8EC3-A94C-8C31-27A17B6A146F}" dt="2023-07-25T01:23:01.151" v="742" actId="478"/>
          <ac:spMkLst>
            <pc:docMk/>
            <pc:sldMk cId="125357965" sldId="265"/>
            <ac:spMk id="55" creationId="{246C3D60-E85D-4A2C-B4C3-164671AC61EF}"/>
          </ac:spMkLst>
        </pc:spChg>
        <pc:spChg chg="mod">
          <ac:chgData name="Binny Kaur" userId="d28658b2-13f0-40b6-99b0-1c6db0233862" providerId="ADAL" clId="{9F7F64A0-8EC3-A94C-8C31-27A17B6A146F}" dt="2023-07-25T01:24:13.587" v="764" actId="20577"/>
          <ac:spMkLst>
            <pc:docMk/>
            <pc:sldMk cId="125357965" sldId="265"/>
            <ac:spMk id="69" creationId="{5AD87035-85FC-4D1F-B510-11AD282EF9CF}"/>
          </ac:spMkLst>
        </pc:spChg>
        <pc:graphicFrameChg chg="add del modGraphic">
          <ac:chgData name="Binny Kaur" userId="d28658b2-13f0-40b6-99b0-1c6db0233862" providerId="ADAL" clId="{9F7F64A0-8EC3-A94C-8C31-27A17B6A146F}" dt="2023-07-25T01:27:39.673" v="766" actId="1032"/>
          <ac:graphicFrameMkLst>
            <pc:docMk/>
            <pc:sldMk cId="125357965" sldId="265"/>
            <ac:graphicFrameMk id="4" creationId="{92EE01BE-7C63-3178-F898-29B3611E81EA}"/>
          </ac:graphicFrameMkLst>
        </pc:graphicFrameChg>
        <pc:graphicFrameChg chg="add mod modGraphic">
          <ac:chgData name="Binny Kaur" userId="d28658b2-13f0-40b6-99b0-1c6db0233862" providerId="ADAL" clId="{9F7F64A0-8EC3-A94C-8C31-27A17B6A146F}" dt="2023-07-25T01:43:24.103" v="1001" actId="1076"/>
          <ac:graphicFrameMkLst>
            <pc:docMk/>
            <pc:sldMk cId="125357965" sldId="265"/>
            <ac:graphicFrameMk id="5" creationId="{6B6AF302-8494-C49F-A57C-B9580B1E60D8}"/>
          </ac:graphicFrameMkLst>
        </pc:graphicFrameChg>
        <pc:picChg chg="del">
          <ac:chgData name="Binny Kaur" userId="d28658b2-13f0-40b6-99b0-1c6db0233862" providerId="ADAL" clId="{9F7F64A0-8EC3-A94C-8C31-27A17B6A146F}" dt="2023-07-25T01:22:49.504" v="730" actId="478"/>
          <ac:picMkLst>
            <pc:docMk/>
            <pc:sldMk cId="125357965" sldId="265"/>
            <ac:picMk id="3" creationId="{33C9978A-AA92-1566-1239-4EF43012800A}"/>
          </ac:picMkLst>
        </pc:picChg>
        <pc:picChg chg="del">
          <ac:chgData name="Binny Kaur" userId="d28658b2-13f0-40b6-99b0-1c6db0233862" providerId="ADAL" clId="{9F7F64A0-8EC3-A94C-8C31-27A17B6A146F}" dt="2023-07-25T01:23:12.526" v="748" actId="478"/>
          <ac:picMkLst>
            <pc:docMk/>
            <pc:sldMk cId="125357965" sldId="265"/>
            <ac:picMk id="7" creationId="{91F66404-C5F4-A807-8F43-41108F8E07F8}"/>
          </ac:picMkLst>
        </pc:picChg>
        <pc:picChg chg="del">
          <ac:chgData name="Binny Kaur" userId="d28658b2-13f0-40b6-99b0-1c6db0233862" providerId="ADAL" clId="{9F7F64A0-8EC3-A94C-8C31-27A17B6A146F}" dt="2023-07-25T01:23:11.150" v="747" actId="478"/>
          <ac:picMkLst>
            <pc:docMk/>
            <pc:sldMk cId="125357965" sldId="265"/>
            <ac:picMk id="9" creationId="{FE959650-F59A-D5F3-13CE-A6FCC1E8A6D1}"/>
          </ac:picMkLst>
        </pc:picChg>
        <pc:picChg chg="del">
          <ac:chgData name="Binny Kaur" userId="d28658b2-13f0-40b6-99b0-1c6db0233862" providerId="ADAL" clId="{9F7F64A0-8EC3-A94C-8C31-27A17B6A146F}" dt="2023-07-25T01:23:09.023" v="746" actId="478"/>
          <ac:picMkLst>
            <pc:docMk/>
            <pc:sldMk cId="125357965" sldId="265"/>
            <ac:picMk id="12" creationId="{8C95D45E-99AA-6F03-CA43-720954814C3D}"/>
          </ac:picMkLst>
        </pc:picChg>
        <pc:picChg chg="del">
          <ac:chgData name="Binny Kaur" userId="d28658b2-13f0-40b6-99b0-1c6db0233862" providerId="ADAL" clId="{9F7F64A0-8EC3-A94C-8C31-27A17B6A146F}" dt="2023-07-25T01:22:52.351" v="736" actId="478"/>
          <ac:picMkLst>
            <pc:docMk/>
            <pc:sldMk cId="125357965" sldId="265"/>
            <ac:picMk id="14" creationId="{6648E1BC-40E2-A793-DF09-0DFC65DBAC62}"/>
          </ac:picMkLst>
        </pc:picChg>
        <pc:picChg chg="del">
          <ac:chgData name="Binny Kaur" userId="d28658b2-13f0-40b6-99b0-1c6db0233862" providerId="ADAL" clId="{9F7F64A0-8EC3-A94C-8C31-27A17B6A146F}" dt="2023-07-25T01:23:06.970" v="745" actId="478"/>
          <ac:picMkLst>
            <pc:docMk/>
            <pc:sldMk cId="125357965" sldId="265"/>
            <ac:picMk id="24" creationId="{735A2E7B-AC7A-46AC-8CC3-EB8021324665}"/>
          </ac:picMkLst>
        </pc:picChg>
        <pc:picChg chg="del">
          <ac:chgData name="Binny Kaur" userId="d28658b2-13f0-40b6-99b0-1c6db0233862" providerId="ADAL" clId="{9F7F64A0-8EC3-A94C-8C31-27A17B6A146F}" dt="2023-07-25T01:22:48.320" v="729" actId="478"/>
          <ac:picMkLst>
            <pc:docMk/>
            <pc:sldMk cId="125357965" sldId="265"/>
            <ac:picMk id="60" creationId="{B92FF230-F4EA-4895-B149-2FF6D05F8609}"/>
          </ac:picMkLst>
        </pc:picChg>
        <pc:cxnChg chg="del">
          <ac:chgData name="Binny Kaur" userId="d28658b2-13f0-40b6-99b0-1c6db0233862" providerId="ADAL" clId="{9F7F64A0-8EC3-A94C-8C31-27A17B6A146F}" dt="2023-07-25T01:23:05.363" v="744" actId="478"/>
          <ac:cxnSpMkLst>
            <pc:docMk/>
            <pc:sldMk cId="125357965" sldId="265"/>
            <ac:cxnSpMk id="54" creationId="{ECEE722C-7B3F-4931-A8E9-331CFBD4B77C}"/>
          </ac:cxnSpMkLst>
        </pc:cxnChg>
      </pc:sldChg>
      <pc:sldChg chg="modSp mod">
        <pc:chgData name="Binny Kaur" userId="d28658b2-13f0-40b6-99b0-1c6db0233862" providerId="ADAL" clId="{9F7F64A0-8EC3-A94C-8C31-27A17B6A146F}" dt="2023-07-25T01:18:42.188" v="591" actId="1076"/>
        <pc:sldMkLst>
          <pc:docMk/>
          <pc:sldMk cId="2743815864" sldId="272"/>
        </pc:sldMkLst>
        <pc:spChg chg="mod">
          <ac:chgData name="Binny Kaur" userId="d28658b2-13f0-40b6-99b0-1c6db0233862" providerId="ADAL" clId="{9F7F64A0-8EC3-A94C-8C31-27A17B6A146F}" dt="2023-07-25T01:18:42.188" v="591" actId="1076"/>
          <ac:spMkLst>
            <pc:docMk/>
            <pc:sldMk cId="2743815864" sldId="272"/>
            <ac:spMk id="51" creationId="{8869969B-A4A1-42E7-81FC-7C0804120E1B}"/>
          </ac:spMkLst>
        </pc:spChg>
      </pc:sldChg>
      <pc:sldChg chg="modSp mod ord">
        <pc:chgData name="Binny Kaur" userId="d28658b2-13f0-40b6-99b0-1c6db0233862" providerId="ADAL" clId="{9F7F64A0-8EC3-A94C-8C31-27A17B6A146F}" dt="2023-07-25T01:48:35.416" v="1071" actId="14100"/>
        <pc:sldMkLst>
          <pc:docMk/>
          <pc:sldMk cId="4063321134" sldId="274"/>
        </pc:sldMkLst>
        <pc:picChg chg="mod">
          <ac:chgData name="Binny Kaur" userId="d28658b2-13f0-40b6-99b0-1c6db0233862" providerId="ADAL" clId="{9F7F64A0-8EC3-A94C-8C31-27A17B6A146F}" dt="2023-07-25T01:48:35.416" v="1071" actId="14100"/>
          <ac:picMkLst>
            <pc:docMk/>
            <pc:sldMk cId="4063321134" sldId="274"/>
            <ac:picMk id="3" creationId="{44712488-0FE8-36F2-808C-7E4916E69A4F}"/>
          </ac:picMkLst>
        </pc:picChg>
      </pc:sldChg>
      <pc:sldChg chg="del">
        <pc:chgData name="Binny Kaur" userId="d28658b2-13f0-40b6-99b0-1c6db0233862" providerId="ADAL" clId="{9F7F64A0-8EC3-A94C-8C31-27A17B6A146F}" dt="2023-07-25T00:41:49.885" v="476" actId="2696"/>
        <pc:sldMkLst>
          <pc:docMk/>
          <pc:sldMk cId="1943172546" sldId="291"/>
        </pc:sldMkLst>
      </pc:sldChg>
      <pc:sldChg chg="addSp delSp modSp mod">
        <pc:chgData name="Binny Kaur" userId="d28658b2-13f0-40b6-99b0-1c6db0233862" providerId="ADAL" clId="{9F7F64A0-8EC3-A94C-8C31-27A17B6A146F}" dt="2023-07-25T01:03:08.543" v="511" actId="20577"/>
        <pc:sldMkLst>
          <pc:docMk/>
          <pc:sldMk cId="20371518" sldId="292"/>
        </pc:sldMkLst>
        <pc:spChg chg="add mod">
          <ac:chgData name="Binny Kaur" userId="d28658b2-13f0-40b6-99b0-1c6db0233862" providerId="ADAL" clId="{9F7F64A0-8EC3-A94C-8C31-27A17B6A146F}" dt="2023-07-24T21:21:08.732" v="154"/>
          <ac:spMkLst>
            <pc:docMk/>
            <pc:sldMk cId="20371518" sldId="292"/>
            <ac:spMk id="4" creationId="{BB303FCC-670D-61A2-BD9D-F0766C8F30C3}"/>
          </ac:spMkLst>
        </pc:spChg>
        <pc:spChg chg="add del mod">
          <ac:chgData name="Binny Kaur" userId="d28658b2-13f0-40b6-99b0-1c6db0233862" providerId="ADAL" clId="{9F7F64A0-8EC3-A94C-8C31-27A17B6A146F}" dt="2023-07-24T21:21:17.174" v="156"/>
          <ac:spMkLst>
            <pc:docMk/>
            <pc:sldMk cId="20371518" sldId="292"/>
            <ac:spMk id="5" creationId="{B426EDD5-E183-B412-DBE1-52170BD91595}"/>
          </ac:spMkLst>
        </pc:spChg>
        <pc:spChg chg="add mod">
          <ac:chgData name="Binny Kaur" userId="d28658b2-13f0-40b6-99b0-1c6db0233862" providerId="ADAL" clId="{9F7F64A0-8EC3-A94C-8C31-27A17B6A146F}" dt="2023-07-24T21:21:52.456" v="217" actId="1076"/>
          <ac:spMkLst>
            <pc:docMk/>
            <pc:sldMk cId="20371518" sldId="292"/>
            <ac:spMk id="6" creationId="{A4C21B8D-DBC3-8477-1E2A-FDD5E810479F}"/>
          </ac:spMkLst>
        </pc:spChg>
        <pc:spChg chg="add mod">
          <ac:chgData name="Binny Kaur" userId="d28658b2-13f0-40b6-99b0-1c6db0233862" providerId="ADAL" clId="{9F7F64A0-8EC3-A94C-8C31-27A17B6A146F}" dt="2023-07-24T21:22:01.711" v="218"/>
          <ac:spMkLst>
            <pc:docMk/>
            <pc:sldMk cId="20371518" sldId="292"/>
            <ac:spMk id="7" creationId="{18FE2659-D920-59C0-CB02-E4544EEC047D}"/>
          </ac:spMkLst>
        </pc:spChg>
        <pc:spChg chg="add mod">
          <ac:chgData name="Binny Kaur" userId="d28658b2-13f0-40b6-99b0-1c6db0233862" providerId="ADAL" clId="{9F7F64A0-8EC3-A94C-8C31-27A17B6A146F}" dt="2023-07-25T01:03:08.543" v="511" actId="20577"/>
          <ac:spMkLst>
            <pc:docMk/>
            <pc:sldMk cId="20371518" sldId="292"/>
            <ac:spMk id="12" creationId="{0A07F15E-B5BC-F133-55E2-E5D53493C8D4}"/>
          </ac:spMkLst>
        </pc:spChg>
        <pc:spChg chg="add mod">
          <ac:chgData name="Binny Kaur" userId="d28658b2-13f0-40b6-99b0-1c6db0233862" providerId="ADAL" clId="{9F7F64A0-8EC3-A94C-8C31-27A17B6A146F}" dt="2023-07-24T21:26:54.695" v="423" actId="1076"/>
          <ac:spMkLst>
            <pc:docMk/>
            <pc:sldMk cId="20371518" sldId="292"/>
            <ac:spMk id="13" creationId="{5963E76E-B77E-9230-AF5E-7B9139C4AF8C}"/>
          </ac:spMkLst>
        </pc:spChg>
        <pc:picChg chg="add mod">
          <ac:chgData name="Binny Kaur" userId="d28658b2-13f0-40b6-99b0-1c6db0233862" providerId="ADAL" clId="{9F7F64A0-8EC3-A94C-8C31-27A17B6A146F}" dt="2023-07-24T21:22:41.280" v="223" actId="1076"/>
          <ac:picMkLst>
            <pc:docMk/>
            <pc:sldMk cId="20371518" sldId="292"/>
            <ac:picMk id="9" creationId="{C2F9D657-5A99-12A2-99D3-CB9CFBCC5546}"/>
          </ac:picMkLst>
        </pc:picChg>
        <pc:picChg chg="add mod">
          <ac:chgData name="Binny Kaur" userId="d28658b2-13f0-40b6-99b0-1c6db0233862" providerId="ADAL" clId="{9F7F64A0-8EC3-A94C-8C31-27A17B6A146F}" dt="2023-07-24T21:23:35.137" v="228" actId="14100"/>
          <ac:picMkLst>
            <pc:docMk/>
            <pc:sldMk cId="20371518" sldId="292"/>
            <ac:picMk id="11" creationId="{FA9A677D-3BB5-CD88-85B9-1A71331BC4DE}"/>
          </ac:picMkLst>
        </pc:picChg>
        <pc:picChg chg="add mod">
          <ac:chgData name="Binny Kaur" userId="d28658b2-13f0-40b6-99b0-1c6db0233862" providerId="ADAL" clId="{9F7F64A0-8EC3-A94C-8C31-27A17B6A146F}" dt="2023-07-24T21:27:02.831" v="425" actId="1076"/>
          <ac:picMkLst>
            <pc:docMk/>
            <pc:sldMk cId="20371518" sldId="292"/>
            <ac:picMk id="14" creationId="{8A42A00E-E6CE-51A5-4D11-216D26ACE271}"/>
          </ac:picMkLst>
        </pc:picChg>
      </pc:sldChg>
      <pc:sldChg chg="addSp delSp modSp add mod">
        <pc:chgData name="Binny Kaur" userId="d28658b2-13f0-40b6-99b0-1c6db0233862" providerId="ADAL" clId="{9F7F64A0-8EC3-A94C-8C31-27A17B6A146F}" dt="2023-07-24T21:20:44.258" v="153" actId="1076"/>
        <pc:sldMkLst>
          <pc:docMk/>
          <pc:sldMk cId="1517993489" sldId="294"/>
        </pc:sldMkLst>
        <pc:spChg chg="del">
          <ac:chgData name="Binny Kaur" userId="d28658b2-13f0-40b6-99b0-1c6db0233862" providerId="ADAL" clId="{9F7F64A0-8EC3-A94C-8C31-27A17B6A146F}" dt="2023-07-24T21:20:02.982" v="145" actId="478"/>
          <ac:spMkLst>
            <pc:docMk/>
            <pc:sldMk cId="1517993489" sldId="294"/>
            <ac:spMk id="15" creationId="{58D3DA6C-361E-4468-AD34-3BCCFCF5D11B}"/>
          </ac:spMkLst>
        </pc:spChg>
        <pc:spChg chg="del">
          <ac:chgData name="Binny Kaur" userId="d28658b2-13f0-40b6-99b0-1c6db0233862" providerId="ADAL" clId="{9F7F64A0-8EC3-A94C-8C31-27A17B6A146F}" dt="2023-07-24T21:19:48.921" v="136" actId="478"/>
          <ac:spMkLst>
            <pc:docMk/>
            <pc:sldMk cId="1517993489" sldId="294"/>
            <ac:spMk id="16" creationId="{F6381779-ADDE-46A8-A964-FE9BA53522AE}"/>
          </ac:spMkLst>
        </pc:spChg>
        <pc:spChg chg="del">
          <ac:chgData name="Binny Kaur" userId="d28658b2-13f0-40b6-99b0-1c6db0233862" providerId="ADAL" clId="{9F7F64A0-8EC3-A94C-8C31-27A17B6A146F}" dt="2023-07-24T21:19:52.562" v="138" actId="478"/>
          <ac:spMkLst>
            <pc:docMk/>
            <pc:sldMk cId="1517993489" sldId="294"/>
            <ac:spMk id="17" creationId="{40EDDDCB-E0DD-4E23-9DD0-B6EEFFC8C20D}"/>
          </ac:spMkLst>
        </pc:spChg>
        <pc:spChg chg="del">
          <ac:chgData name="Binny Kaur" userId="d28658b2-13f0-40b6-99b0-1c6db0233862" providerId="ADAL" clId="{9F7F64A0-8EC3-A94C-8C31-27A17B6A146F}" dt="2023-07-24T21:19:56.987" v="141" actId="478"/>
          <ac:spMkLst>
            <pc:docMk/>
            <pc:sldMk cId="1517993489" sldId="294"/>
            <ac:spMk id="20" creationId="{9DA14B98-D2C9-422E-86C9-24219BA077C3}"/>
          </ac:spMkLst>
        </pc:spChg>
        <pc:spChg chg="del mod">
          <ac:chgData name="Binny Kaur" userId="d28658b2-13f0-40b6-99b0-1c6db0233862" providerId="ADAL" clId="{9F7F64A0-8EC3-A94C-8C31-27A17B6A146F}" dt="2023-07-24T21:19:40.060" v="131" actId="478"/>
          <ac:spMkLst>
            <pc:docMk/>
            <pc:sldMk cId="1517993489" sldId="294"/>
            <ac:spMk id="33" creationId="{2DA4EAD8-B151-486D-9EBF-54BFB896E7F3}"/>
          </ac:spMkLst>
        </pc:spChg>
        <pc:spChg chg="del mod">
          <ac:chgData name="Binny Kaur" userId="d28658b2-13f0-40b6-99b0-1c6db0233862" providerId="ADAL" clId="{9F7F64A0-8EC3-A94C-8C31-27A17B6A146F}" dt="2023-07-24T21:19:22.631" v="123"/>
          <ac:spMkLst>
            <pc:docMk/>
            <pc:sldMk cId="1517993489" sldId="294"/>
            <ac:spMk id="34" creationId="{23305A96-41D6-45B1-996C-67F34EDC66A8}"/>
          </ac:spMkLst>
        </pc:spChg>
        <pc:spChg chg="del">
          <ac:chgData name="Binny Kaur" userId="d28658b2-13f0-40b6-99b0-1c6db0233862" providerId="ADAL" clId="{9F7F64A0-8EC3-A94C-8C31-27A17B6A146F}" dt="2023-07-24T21:19:37.439" v="130" actId="478"/>
          <ac:spMkLst>
            <pc:docMk/>
            <pc:sldMk cId="1517993489" sldId="294"/>
            <ac:spMk id="40" creationId="{429AC969-7773-4E36-B553-CA3A7EC6238C}"/>
          </ac:spMkLst>
        </pc:spChg>
        <pc:spChg chg="del">
          <ac:chgData name="Binny Kaur" userId="d28658b2-13f0-40b6-99b0-1c6db0233862" providerId="ADAL" clId="{9F7F64A0-8EC3-A94C-8C31-27A17B6A146F}" dt="2023-07-24T21:19:33.179" v="129" actId="478"/>
          <ac:spMkLst>
            <pc:docMk/>
            <pc:sldMk cId="1517993489" sldId="294"/>
            <ac:spMk id="41" creationId="{E36A508B-5A2B-4E3C-A85B-F0C989211E31}"/>
          </ac:spMkLst>
        </pc:spChg>
        <pc:spChg chg="del">
          <ac:chgData name="Binny Kaur" userId="d28658b2-13f0-40b6-99b0-1c6db0233862" providerId="ADAL" clId="{9F7F64A0-8EC3-A94C-8C31-27A17B6A146F}" dt="2023-07-24T21:19:22.080" v="121" actId="478"/>
          <ac:spMkLst>
            <pc:docMk/>
            <pc:sldMk cId="1517993489" sldId="294"/>
            <ac:spMk id="43" creationId="{3B988CF8-E754-402E-A4F5-C412499B54E5}"/>
          </ac:spMkLst>
        </pc:spChg>
        <pc:spChg chg="del mod">
          <ac:chgData name="Binny Kaur" userId="d28658b2-13f0-40b6-99b0-1c6db0233862" providerId="ADAL" clId="{9F7F64A0-8EC3-A94C-8C31-27A17B6A146F}" dt="2023-07-24T21:19:27.453" v="127"/>
          <ac:spMkLst>
            <pc:docMk/>
            <pc:sldMk cId="1517993489" sldId="294"/>
            <ac:spMk id="44" creationId="{C5B34937-3A6C-4701-9C8A-9E7037E49903}"/>
          </ac:spMkLst>
        </pc:spChg>
        <pc:spChg chg="del">
          <ac:chgData name="Binny Kaur" userId="d28658b2-13f0-40b6-99b0-1c6db0233862" providerId="ADAL" clId="{9F7F64A0-8EC3-A94C-8C31-27A17B6A146F}" dt="2023-07-24T21:19:26.531" v="125" actId="478"/>
          <ac:spMkLst>
            <pc:docMk/>
            <pc:sldMk cId="1517993489" sldId="294"/>
            <ac:spMk id="46" creationId="{ACE95C6A-9E86-4295-8C42-C5A892EE4D6C}"/>
          </ac:spMkLst>
        </pc:spChg>
        <pc:spChg chg="del">
          <ac:chgData name="Binny Kaur" userId="d28658b2-13f0-40b6-99b0-1c6db0233862" providerId="ADAL" clId="{9F7F64A0-8EC3-A94C-8C31-27A17B6A146F}" dt="2023-07-24T21:19:29.599" v="128" actId="478"/>
          <ac:spMkLst>
            <pc:docMk/>
            <pc:sldMk cId="1517993489" sldId="294"/>
            <ac:spMk id="47" creationId="{2122F146-1F1D-45F3-B8DE-23D42ECEB771}"/>
          </ac:spMkLst>
        </pc:spChg>
        <pc:spChg chg="del">
          <ac:chgData name="Binny Kaur" userId="d28658b2-13f0-40b6-99b0-1c6db0233862" providerId="ADAL" clId="{9F7F64A0-8EC3-A94C-8C31-27A17B6A146F}" dt="2023-07-24T21:19:05.411" v="115" actId="478"/>
          <ac:spMkLst>
            <pc:docMk/>
            <pc:sldMk cId="1517993489" sldId="294"/>
            <ac:spMk id="50" creationId="{56B9EB19-F814-4303-8CBA-DBD37D176DA9}"/>
          </ac:spMkLst>
        </pc:spChg>
        <pc:spChg chg="del">
          <ac:chgData name="Binny Kaur" userId="d28658b2-13f0-40b6-99b0-1c6db0233862" providerId="ADAL" clId="{9F7F64A0-8EC3-A94C-8C31-27A17B6A146F}" dt="2023-07-24T21:19:09.333" v="116" actId="478"/>
          <ac:spMkLst>
            <pc:docMk/>
            <pc:sldMk cId="1517993489" sldId="294"/>
            <ac:spMk id="51" creationId="{873141BD-BB72-4FD8-A4F2-54002080B47C}"/>
          </ac:spMkLst>
        </pc:spChg>
        <pc:spChg chg="del">
          <ac:chgData name="Binny Kaur" userId="d28658b2-13f0-40b6-99b0-1c6db0233862" providerId="ADAL" clId="{9F7F64A0-8EC3-A94C-8C31-27A17B6A146F}" dt="2023-07-24T21:19:50.640" v="137" actId="478"/>
          <ac:spMkLst>
            <pc:docMk/>
            <pc:sldMk cId="1517993489" sldId="294"/>
            <ac:spMk id="52" creationId="{052614A4-BC01-44CF-B4A6-887A1AE6F179}"/>
          </ac:spMkLst>
        </pc:spChg>
        <pc:spChg chg="del">
          <ac:chgData name="Binny Kaur" userId="d28658b2-13f0-40b6-99b0-1c6db0233862" providerId="ADAL" clId="{9F7F64A0-8EC3-A94C-8C31-27A17B6A146F}" dt="2023-07-24T21:19:11.620" v="117" actId="478"/>
          <ac:spMkLst>
            <pc:docMk/>
            <pc:sldMk cId="1517993489" sldId="294"/>
            <ac:spMk id="55" creationId="{246C3D60-E85D-4A2C-B4C3-164671AC61EF}"/>
          </ac:spMkLst>
        </pc:spChg>
        <pc:spChg chg="mod">
          <ac:chgData name="Binny Kaur" userId="d28658b2-13f0-40b6-99b0-1c6db0233862" providerId="ADAL" clId="{9F7F64A0-8EC3-A94C-8C31-27A17B6A146F}" dt="2023-07-24T21:19:00.473" v="114" actId="1076"/>
          <ac:spMkLst>
            <pc:docMk/>
            <pc:sldMk cId="1517993489" sldId="294"/>
            <ac:spMk id="69" creationId="{5AD87035-85FC-4D1F-B510-11AD282EF9CF}"/>
          </ac:spMkLst>
        </pc:spChg>
        <pc:picChg chg="add mod">
          <ac:chgData name="Binny Kaur" userId="d28658b2-13f0-40b6-99b0-1c6db0233862" providerId="ADAL" clId="{9F7F64A0-8EC3-A94C-8C31-27A17B6A146F}" dt="2023-07-24T21:20:44.258" v="153" actId="1076"/>
          <ac:picMkLst>
            <pc:docMk/>
            <pc:sldMk cId="1517993489" sldId="294"/>
            <ac:picMk id="2" creationId="{564F7873-4E03-92C2-B79B-378D0F456D4F}"/>
          </ac:picMkLst>
        </pc:picChg>
        <pc:picChg chg="del">
          <ac:chgData name="Binny Kaur" userId="d28658b2-13f0-40b6-99b0-1c6db0233862" providerId="ADAL" clId="{9F7F64A0-8EC3-A94C-8C31-27A17B6A146F}" dt="2023-07-24T21:19:45.763" v="134" actId="478"/>
          <ac:picMkLst>
            <pc:docMk/>
            <pc:sldMk cId="1517993489" sldId="294"/>
            <ac:picMk id="3" creationId="{33C9978A-AA92-1566-1239-4EF43012800A}"/>
          </ac:picMkLst>
        </pc:picChg>
        <pc:picChg chg="del">
          <ac:chgData name="Binny Kaur" userId="d28658b2-13f0-40b6-99b0-1c6db0233862" providerId="ADAL" clId="{9F7F64A0-8EC3-A94C-8C31-27A17B6A146F}" dt="2023-07-24T21:19:58.486" v="142" actId="478"/>
          <ac:picMkLst>
            <pc:docMk/>
            <pc:sldMk cId="1517993489" sldId="294"/>
            <ac:picMk id="7" creationId="{91F66404-C5F4-A807-8F43-41108F8E07F8}"/>
          </ac:picMkLst>
        </pc:picChg>
        <pc:picChg chg="del">
          <ac:chgData name="Binny Kaur" userId="d28658b2-13f0-40b6-99b0-1c6db0233862" providerId="ADAL" clId="{9F7F64A0-8EC3-A94C-8C31-27A17B6A146F}" dt="2023-07-24T21:20:00.848" v="144" actId="478"/>
          <ac:picMkLst>
            <pc:docMk/>
            <pc:sldMk cId="1517993489" sldId="294"/>
            <ac:picMk id="9" creationId="{FE959650-F59A-D5F3-13CE-A6FCC1E8A6D1}"/>
          </ac:picMkLst>
        </pc:picChg>
        <pc:picChg chg="del">
          <ac:chgData name="Binny Kaur" userId="d28658b2-13f0-40b6-99b0-1c6db0233862" providerId="ADAL" clId="{9F7F64A0-8EC3-A94C-8C31-27A17B6A146F}" dt="2023-07-24T21:19:59.703" v="143" actId="478"/>
          <ac:picMkLst>
            <pc:docMk/>
            <pc:sldMk cId="1517993489" sldId="294"/>
            <ac:picMk id="12" creationId="{8C95D45E-99AA-6F03-CA43-720954814C3D}"/>
          </ac:picMkLst>
        </pc:picChg>
        <pc:picChg chg="del">
          <ac:chgData name="Binny Kaur" userId="d28658b2-13f0-40b6-99b0-1c6db0233862" providerId="ADAL" clId="{9F7F64A0-8EC3-A94C-8C31-27A17B6A146F}" dt="2023-07-24T21:19:44.384" v="133" actId="478"/>
          <ac:picMkLst>
            <pc:docMk/>
            <pc:sldMk cId="1517993489" sldId="294"/>
            <ac:picMk id="14" creationId="{6648E1BC-40E2-A793-DF09-0DFC65DBAC62}"/>
          </ac:picMkLst>
        </pc:picChg>
        <pc:picChg chg="del">
          <ac:chgData name="Binny Kaur" userId="d28658b2-13f0-40b6-99b0-1c6db0233862" providerId="ADAL" clId="{9F7F64A0-8EC3-A94C-8C31-27A17B6A146F}" dt="2023-07-24T21:19:47.216" v="135" actId="478"/>
          <ac:picMkLst>
            <pc:docMk/>
            <pc:sldMk cId="1517993489" sldId="294"/>
            <ac:picMk id="23" creationId="{B94D5DE1-D346-44CA-8976-514E97BD3952}"/>
          </ac:picMkLst>
        </pc:picChg>
        <pc:picChg chg="del">
          <ac:chgData name="Binny Kaur" userId="d28658b2-13f0-40b6-99b0-1c6db0233862" providerId="ADAL" clId="{9F7F64A0-8EC3-A94C-8C31-27A17B6A146F}" dt="2023-07-24T21:19:55.775" v="140" actId="478"/>
          <ac:picMkLst>
            <pc:docMk/>
            <pc:sldMk cId="1517993489" sldId="294"/>
            <ac:picMk id="24" creationId="{735A2E7B-AC7A-46AC-8CC3-EB8021324665}"/>
          </ac:picMkLst>
        </pc:picChg>
        <pc:picChg chg="del">
          <ac:chgData name="Binny Kaur" userId="d28658b2-13f0-40b6-99b0-1c6db0233862" providerId="ADAL" clId="{9F7F64A0-8EC3-A94C-8C31-27A17B6A146F}" dt="2023-07-24T21:19:42.143" v="132" actId="478"/>
          <ac:picMkLst>
            <pc:docMk/>
            <pc:sldMk cId="1517993489" sldId="294"/>
            <ac:picMk id="60" creationId="{B92FF230-F4EA-4895-B149-2FF6D05F8609}"/>
          </ac:picMkLst>
        </pc:picChg>
        <pc:cxnChg chg="del">
          <ac:chgData name="Binny Kaur" userId="d28658b2-13f0-40b6-99b0-1c6db0233862" providerId="ADAL" clId="{9F7F64A0-8EC3-A94C-8C31-27A17B6A146F}" dt="2023-07-24T21:19:54.305" v="139" actId="478"/>
          <ac:cxnSpMkLst>
            <pc:docMk/>
            <pc:sldMk cId="1517993489" sldId="294"/>
            <ac:cxnSpMk id="54" creationId="{ECEE722C-7B3F-4931-A8E9-331CFBD4B77C}"/>
          </ac:cxnSpMkLst>
        </pc:cxnChg>
      </pc:sldChg>
      <pc:sldMasterChg chg="delSldLayout">
        <pc:chgData name="Binny Kaur" userId="d28658b2-13f0-40b6-99b0-1c6db0233862" providerId="ADAL" clId="{9F7F64A0-8EC3-A94C-8C31-27A17B6A146F}" dt="2023-07-25T00:41:49.885" v="476" actId="2696"/>
        <pc:sldMasterMkLst>
          <pc:docMk/>
          <pc:sldMasterMk cId="2451009866" sldId="2147483648"/>
        </pc:sldMasterMkLst>
        <pc:sldLayoutChg chg="del">
          <pc:chgData name="Binny Kaur" userId="d28658b2-13f0-40b6-99b0-1c6db0233862" providerId="ADAL" clId="{9F7F64A0-8EC3-A94C-8C31-27A17B6A146F}" dt="2023-07-25T00:41:49.885" v="476" actId="2696"/>
          <pc:sldLayoutMkLst>
            <pc:docMk/>
            <pc:sldMasterMk cId="2451009866" sldId="2147483648"/>
            <pc:sldLayoutMk cId="3757857853" sldId="2147483666"/>
          </pc:sldLayoutMkLst>
        </pc:sldLayoutChg>
      </pc:sldMaster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uwin365-my.sharepoint.com/personal/kaur6w_uwindsor_ca/Documents/Company%20Business%20Case/Global%20Weight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Sheet2!$G$3:$G$7</cx:f>
        <cx:lvl ptCount="5">
          <cx:pt idx="0">Property 3</cx:pt>
          <cx:pt idx="1">Property 4</cx:pt>
          <cx:pt idx="2">Property 2</cx:pt>
          <cx:pt idx="3">Property 5</cx:pt>
          <cx:pt idx="4">Property 1</cx:pt>
        </cx:lvl>
      </cx:strDim>
      <cx:numDim type="val">
        <cx:f>Sheet2!$H$3:$H$7</cx:f>
        <cx:lvl ptCount="5" formatCode="0.00%">
          <cx:pt idx="0">0.3246</cx:pt>
          <cx:pt idx="1">0.20699999999999999</cx:pt>
          <cx:pt idx="2">0.1971</cx:pt>
          <cx:pt idx="3">0.15609999999999999</cx:pt>
          <cx:pt idx="4">0.1152</cx:pt>
        </cx:lvl>
      </cx:numDim>
    </cx:data>
  </cx:chartData>
  <cx:chart>
    <cx:title pos="t" align="ctr" overlay="0">
      <cx:tx>
        <cx:txData>
          <cx:v>Ranking of Property Alternatives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600" b="1" i="0" u="none" strike="noStrike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Ranking of Property Alternatives</a:t>
          </a:r>
        </a:p>
      </cx:txPr>
    </cx:title>
    <cx:plotArea>
      <cx:plotAreaRegion>
        <cx:series layoutId="funnel" uniqueId="{0EC5128A-F26C-2840-AF91-4D9BFE80599F}">
          <cx:tx>
            <cx:txData>
              <cx:f>Sheet2!$H$1:$H$2</cx:f>
              <cx:v>Priority_Percent</cx:v>
            </cx:txData>
          </cx:tx>
          <cx:spPr>
            <a:solidFill>
              <a:schemeClr val="bg1"/>
            </a:solidFill>
          </cx:spPr>
          <cx:dataLabels>
            <cx:visibility seriesName="0" categoryName="0" value="1"/>
          </cx:dataLabels>
          <cx:dataId val="0"/>
        </cx:series>
      </cx:plotAreaRegion>
      <cx:axis id="0">
        <cx:catScaling gapWidth="0.5"/>
        <cx:tickLabels/>
      </cx:axis>
    </cx:plotArea>
    <cx:legend pos="t" align="ctr" overlay="0"/>
  </cx:chart>
  <cx:spPr>
    <a:solidFill>
      <a:schemeClr val="accent1">
        <a:lumMod val="75000"/>
      </a:schemeClr>
    </a:solidFill>
    <a:ln>
      <a:solidFill>
        <a:schemeClr val="bg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D62DE-9668-6F4C-BB17-4A77A4D60D46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72685BF-D280-6446-9D68-3A09BA684F16}">
      <dgm:prSet phldrT="[Text]" custT="1"/>
      <dgm:spPr/>
      <dgm:t>
        <a:bodyPr/>
        <a:lstStyle/>
        <a:p>
          <a:r>
            <a:rPr lang="en-GB" sz="2000" dirty="0"/>
            <a:t>Importing Libraries &amp; Dataset</a:t>
          </a:r>
        </a:p>
      </dgm:t>
    </dgm:pt>
    <dgm:pt modelId="{DE56A723-D740-B545-A316-781F208BC4B7}" type="parTrans" cxnId="{22769B85-7AB0-FB4B-9144-A10DA14C4B1F}">
      <dgm:prSet/>
      <dgm:spPr/>
      <dgm:t>
        <a:bodyPr/>
        <a:lstStyle/>
        <a:p>
          <a:endParaRPr lang="en-GB"/>
        </a:p>
      </dgm:t>
    </dgm:pt>
    <dgm:pt modelId="{E7416F6D-5FB1-C346-80E6-455D6B3F5D41}" type="sibTrans" cxnId="{22769B85-7AB0-FB4B-9144-A10DA14C4B1F}">
      <dgm:prSet/>
      <dgm:spPr/>
      <dgm:t>
        <a:bodyPr/>
        <a:lstStyle/>
        <a:p>
          <a:endParaRPr lang="en-GB"/>
        </a:p>
      </dgm:t>
    </dgm:pt>
    <dgm:pt modelId="{D0F4A3CD-105B-0246-AD3F-3E52E4553673}">
      <dgm:prSet phldrT="[Text]" custT="1"/>
      <dgm:spPr/>
      <dgm:t>
        <a:bodyPr/>
        <a:lstStyle/>
        <a:p>
          <a:r>
            <a:rPr lang="en-GB" sz="2000" dirty="0"/>
            <a:t>Data Pre-processing </a:t>
          </a:r>
        </a:p>
      </dgm:t>
    </dgm:pt>
    <dgm:pt modelId="{3387A013-23EE-E64A-9B55-011A74E02829}" type="parTrans" cxnId="{3BAD3081-1B5F-2640-BBF0-098A56DA3C7C}">
      <dgm:prSet/>
      <dgm:spPr/>
      <dgm:t>
        <a:bodyPr/>
        <a:lstStyle/>
        <a:p>
          <a:endParaRPr lang="en-GB"/>
        </a:p>
      </dgm:t>
    </dgm:pt>
    <dgm:pt modelId="{2DE47A67-1603-A945-9367-D14B09C2A4D6}" type="sibTrans" cxnId="{3BAD3081-1B5F-2640-BBF0-098A56DA3C7C}">
      <dgm:prSet/>
      <dgm:spPr/>
      <dgm:t>
        <a:bodyPr/>
        <a:lstStyle/>
        <a:p>
          <a:endParaRPr lang="en-GB"/>
        </a:p>
      </dgm:t>
    </dgm:pt>
    <dgm:pt modelId="{94AD01E5-E5CC-D946-84CB-7C5671C68CE6}">
      <dgm:prSet phldrT="[Text]" custT="1"/>
      <dgm:spPr/>
      <dgm:t>
        <a:bodyPr/>
        <a:lstStyle/>
        <a:p>
          <a:r>
            <a:rPr lang="en-GB" sz="2000" dirty="0"/>
            <a:t>Exploratory Data Analysis</a:t>
          </a:r>
        </a:p>
      </dgm:t>
    </dgm:pt>
    <dgm:pt modelId="{AEF63345-1E1F-CA48-99D6-A475666C1C9A}" type="parTrans" cxnId="{9E0C2470-5A29-B54F-95B0-060764C8B57A}">
      <dgm:prSet/>
      <dgm:spPr/>
      <dgm:t>
        <a:bodyPr/>
        <a:lstStyle/>
        <a:p>
          <a:endParaRPr lang="en-GB"/>
        </a:p>
      </dgm:t>
    </dgm:pt>
    <dgm:pt modelId="{C29F5816-59B2-5048-AABD-95C7FCD51326}" type="sibTrans" cxnId="{9E0C2470-5A29-B54F-95B0-060764C8B57A}">
      <dgm:prSet/>
      <dgm:spPr/>
      <dgm:t>
        <a:bodyPr/>
        <a:lstStyle/>
        <a:p>
          <a:endParaRPr lang="en-GB"/>
        </a:p>
      </dgm:t>
    </dgm:pt>
    <dgm:pt modelId="{8AE98FB7-4204-D444-A558-A4B200425CF1}">
      <dgm:prSet custT="1"/>
      <dgm:spPr/>
      <dgm:t>
        <a:bodyPr/>
        <a:lstStyle/>
        <a:p>
          <a:r>
            <a:rPr lang="en-GB" sz="2000" dirty="0"/>
            <a:t>Data Cleaning</a:t>
          </a:r>
        </a:p>
      </dgm:t>
    </dgm:pt>
    <dgm:pt modelId="{DCEA1D07-CE9C-8B49-9A14-5E43E8C561D7}" type="parTrans" cxnId="{B1858D19-E5A8-EE4A-9AAE-5AA31CD25AB2}">
      <dgm:prSet/>
      <dgm:spPr/>
      <dgm:t>
        <a:bodyPr/>
        <a:lstStyle/>
        <a:p>
          <a:endParaRPr lang="en-GB"/>
        </a:p>
      </dgm:t>
    </dgm:pt>
    <dgm:pt modelId="{6668F14B-338F-E146-913E-5D34A4AAC9D4}" type="sibTrans" cxnId="{B1858D19-E5A8-EE4A-9AAE-5AA31CD25AB2}">
      <dgm:prSet/>
      <dgm:spPr/>
      <dgm:t>
        <a:bodyPr/>
        <a:lstStyle/>
        <a:p>
          <a:endParaRPr lang="en-GB"/>
        </a:p>
      </dgm:t>
    </dgm:pt>
    <dgm:pt modelId="{4CE9BBCE-09FC-C04C-9F7E-6583B1FFCB1C}">
      <dgm:prSet custT="1"/>
      <dgm:spPr/>
      <dgm:t>
        <a:bodyPr/>
        <a:lstStyle/>
        <a:p>
          <a:r>
            <a:rPr lang="en-GB" sz="2000" dirty="0"/>
            <a:t>Splitting Data into Training and Testing </a:t>
          </a:r>
        </a:p>
      </dgm:t>
    </dgm:pt>
    <dgm:pt modelId="{754AC5EC-0A1C-BB49-A8F0-FDFF42AE83ED}" type="parTrans" cxnId="{1D7A8F31-40D7-8E4A-96FB-0110DF104653}">
      <dgm:prSet/>
      <dgm:spPr/>
      <dgm:t>
        <a:bodyPr/>
        <a:lstStyle/>
        <a:p>
          <a:endParaRPr lang="en-GB"/>
        </a:p>
      </dgm:t>
    </dgm:pt>
    <dgm:pt modelId="{2946C60C-1C5C-6C4F-B347-664549BF4775}" type="sibTrans" cxnId="{1D7A8F31-40D7-8E4A-96FB-0110DF104653}">
      <dgm:prSet/>
      <dgm:spPr/>
      <dgm:t>
        <a:bodyPr/>
        <a:lstStyle/>
        <a:p>
          <a:endParaRPr lang="en-GB"/>
        </a:p>
      </dgm:t>
    </dgm:pt>
    <dgm:pt modelId="{CA221FA6-6B02-7A48-8CE3-7C8A69102372}">
      <dgm:prSet custT="1"/>
      <dgm:spPr/>
      <dgm:t>
        <a:bodyPr/>
        <a:lstStyle/>
        <a:p>
          <a:r>
            <a:rPr lang="en-GB" sz="2000" dirty="0"/>
            <a:t>Train the model and test accuracy</a:t>
          </a:r>
        </a:p>
      </dgm:t>
    </dgm:pt>
    <dgm:pt modelId="{311182F2-30C1-D744-A453-2B49D6627588}" type="parTrans" cxnId="{558832D6-05CB-0C45-B69B-3ED39BE4AA04}">
      <dgm:prSet/>
      <dgm:spPr/>
      <dgm:t>
        <a:bodyPr/>
        <a:lstStyle/>
        <a:p>
          <a:endParaRPr lang="en-GB"/>
        </a:p>
      </dgm:t>
    </dgm:pt>
    <dgm:pt modelId="{F17DE46A-FD7F-0C47-8D6C-9A2A0F2C2D28}" type="sibTrans" cxnId="{558832D6-05CB-0C45-B69B-3ED39BE4AA04}">
      <dgm:prSet/>
      <dgm:spPr/>
      <dgm:t>
        <a:bodyPr/>
        <a:lstStyle/>
        <a:p>
          <a:endParaRPr lang="en-GB"/>
        </a:p>
      </dgm:t>
    </dgm:pt>
    <dgm:pt modelId="{64D871D0-B8B1-7742-B333-BB8B74FA07EA}" type="pres">
      <dgm:prSet presAssocID="{817D62DE-9668-6F4C-BB17-4A77A4D60D46}" presName="Name0" presStyleCnt="0">
        <dgm:presLayoutVars>
          <dgm:dir/>
          <dgm:resizeHandles val="exact"/>
        </dgm:presLayoutVars>
      </dgm:prSet>
      <dgm:spPr/>
    </dgm:pt>
    <dgm:pt modelId="{65FBCAD9-FB8C-BE48-91CA-774A64397962}" type="pres">
      <dgm:prSet presAssocID="{172685BF-D280-6446-9D68-3A09BA684F16}" presName="node" presStyleLbl="node1" presStyleIdx="0" presStyleCnt="6" custScaleX="84834" custScaleY="82746">
        <dgm:presLayoutVars>
          <dgm:bulletEnabled val="1"/>
        </dgm:presLayoutVars>
      </dgm:prSet>
      <dgm:spPr/>
    </dgm:pt>
    <dgm:pt modelId="{7A3B1FBA-5E4D-7E4C-A103-6D8566A00FDB}" type="pres">
      <dgm:prSet presAssocID="{E7416F6D-5FB1-C346-80E6-455D6B3F5D41}" presName="sibTrans" presStyleLbl="sibTrans2D1" presStyleIdx="0" presStyleCnt="5"/>
      <dgm:spPr/>
    </dgm:pt>
    <dgm:pt modelId="{EF3B5D0D-3D49-BE40-8751-6B42182B2DD3}" type="pres">
      <dgm:prSet presAssocID="{E7416F6D-5FB1-C346-80E6-455D6B3F5D41}" presName="connectorText" presStyleLbl="sibTrans2D1" presStyleIdx="0" presStyleCnt="5"/>
      <dgm:spPr/>
    </dgm:pt>
    <dgm:pt modelId="{181807BD-244C-7B49-AF1C-FD2A9D1EBEB3}" type="pres">
      <dgm:prSet presAssocID="{D0F4A3CD-105B-0246-AD3F-3E52E4553673}" presName="node" presStyleLbl="node1" presStyleIdx="1" presStyleCnt="6" custScaleX="81976" custScaleY="80326">
        <dgm:presLayoutVars>
          <dgm:bulletEnabled val="1"/>
        </dgm:presLayoutVars>
      </dgm:prSet>
      <dgm:spPr/>
    </dgm:pt>
    <dgm:pt modelId="{DBD7ACFD-CDA9-8342-95D2-21A5E468B9F6}" type="pres">
      <dgm:prSet presAssocID="{2DE47A67-1603-A945-9367-D14B09C2A4D6}" presName="sibTrans" presStyleLbl="sibTrans2D1" presStyleIdx="1" presStyleCnt="5"/>
      <dgm:spPr/>
    </dgm:pt>
    <dgm:pt modelId="{36E8C154-B796-F34B-9C19-EF774B013443}" type="pres">
      <dgm:prSet presAssocID="{2DE47A67-1603-A945-9367-D14B09C2A4D6}" presName="connectorText" presStyleLbl="sibTrans2D1" presStyleIdx="1" presStyleCnt="5"/>
      <dgm:spPr/>
    </dgm:pt>
    <dgm:pt modelId="{C1F8CB9D-3D72-5A4E-B75E-EE7BFF884DBF}" type="pres">
      <dgm:prSet presAssocID="{94AD01E5-E5CC-D946-84CB-7C5671C68CE6}" presName="node" presStyleLbl="node1" presStyleIdx="2" presStyleCnt="6" custScaleX="81028" custScaleY="79065">
        <dgm:presLayoutVars>
          <dgm:bulletEnabled val="1"/>
        </dgm:presLayoutVars>
      </dgm:prSet>
      <dgm:spPr/>
    </dgm:pt>
    <dgm:pt modelId="{31319DCB-2F86-AD4E-BA39-811F932C0058}" type="pres">
      <dgm:prSet presAssocID="{C29F5816-59B2-5048-AABD-95C7FCD51326}" presName="sibTrans" presStyleLbl="sibTrans2D1" presStyleIdx="2" presStyleCnt="5"/>
      <dgm:spPr/>
    </dgm:pt>
    <dgm:pt modelId="{0DC71B88-47F1-A24D-9D0D-3EB2C58DDEAC}" type="pres">
      <dgm:prSet presAssocID="{C29F5816-59B2-5048-AABD-95C7FCD51326}" presName="connectorText" presStyleLbl="sibTrans2D1" presStyleIdx="2" presStyleCnt="5"/>
      <dgm:spPr/>
    </dgm:pt>
    <dgm:pt modelId="{4FDC1097-1CE0-D84C-934D-3025B62AA212}" type="pres">
      <dgm:prSet presAssocID="{8AE98FB7-4204-D444-A558-A4B200425CF1}" presName="node" presStyleLbl="node1" presStyleIdx="3" presStyleCnt="6" custScaleX="80450" custScaleY="78016">
        <dgm:presLayoutVars>
          <dgm:bulletEnabled val="1"/>
        </dgm:presLayoutVars>
      </dgm:prSet>
      <dgm:spPr/>
    </dgm:pt>
    <dgm:pt modelId="{95CE8B98-006F-1B48-AE6A-45A66D48A9A8}" type="pres">
      <dgm:prSet presAssocID="{6668F14B-338F-E146-913E-5D34A4AAC9D4}" presName="sibTrans" presStyleLbl="sibTrans2D1" presStyleIdx="3" presStyleCnt="5"/>
      <dgm:spPr/>
    </dgm:pt>
    <dgm:pt modelId="{01580FCF-7305-8A4B-BCBB-E3345ECB0DC7}" type="pres">
      <dgm:prSet presAssocID="{6668F14B-338F-E146-913E-5D34A4AAC9D4}" presName="connectorText" presStyleLbl="sibTrans2D1" presStyleIdx="3" presStyleCnt="5"/>
      <dgm:spPr/>
    </dgm:pt>
    <dgm:pt modelId="{30AB621E-C0A8-9844-AA9F-C6B06D16C962}" type="pres">
      <dgm:prSet presAssocID="{4CE9BBCE-09FC-C04C-9F7E-6583B1FFCB1C}" presName="node" presStyleLbl="node1" presStyleIdx="4" presStyleCnt="6" custScaleX="83042" custScaleY="85466">
        <dgm:presLayoutVars>
          <dgm:bulletEnabled val="1"/>
        </dgm:presLayoutVars>
      </dgm:prSet>
      <dgm:spPr/>
    </dgm:pt>
    <dgm:pt modelId="{576E8C92-6F09-2840-B052-48889946F7E5}" type="pres">
      <dgm:prSet presAssocID="{2946C60C-1C5C-6C4F-B347-664549BF4775}" presName="sibTrans" presStyleLbl="sibTrans2D1" presStyleIdx="4" presStyleCnt="5"/>
      <dgm:spPr/>
    </dgm:pt>
    <dgm:pt modelId="{F2044A8A-1E9F-FE42-9BC3-5DC988764095}" type="pres">
      <dgm:prSet presAssocID="{2946C60C-1C5C-6C4F-B347-664549BF4775}" presName="connectorText" presStyleLbl="sibTrans2D1" presStyleIdx="4" presStyleCnt="5"/>
      <dgm:spPr/>
    </dgm:pt>
    <dgm:pt modelId="{44D06246-0509-994B-95C3-05F30FE7AE3E}" type="pres">
      <dgm:prSet presAssocID="{CA221FA6-6B02-7A48-8CE3-7C8A69102372}" presName="node" presStyleLbl="node1" presStyleIdx="5" presStyleCnt="6" custScaleX="80450" custScaleY="78016">
        <dgm:presLayoutVars>
          <dgm:bulletEnabled val="1"/>
        </dgm:presLayoutVars>
      </dgm:prSet>
      <dgm:spPr/>
    </dgm:pt>
  </dgm:ptLst>
  <dgm:cxnLst>
    <dgm:cxn modelId="{D4F54009-FD98-7446-801C-FB7164516892}" type="presOf" srcId="{CA221FA6-6B02-7A48-8CE3-7C8A69102372}" destId="{44D06246-0509-994B-95C3-05F30FE7AE3E}" srcOrd="0" destOrd="0" presId="urn:microsoft.com/office/officeart/2005/8/layout/process1"/>
    <dgm:cxn modelId="{0EE40A15-AE7D-C24C-B0C6-CE07D86C6D6F}" type="presOf" srcId="{4CE9BBCE-09FC-C04C-9F7E-6583B1FFCB1C}" destId="{30AB621E-C0A8-9844-AA9F-C6B06D16C962}" srcOrd="0" destOrd="0" presId="urn:microsoft.com/office/officeart/2005/8/layout/process1"/>
    <dgm:cxn modelId="{B1858D19-E5A8-EE4A-9AAE-5AA31CD25AB2}" srcId="{817D62DE-9668-6F4C-BB17-4A77A4D60D46}" destId="{8AE98FB7-4204-D444-A558-A4B200425CF1}" srcOrd="3" destOrd="0" parTransId="{DCEA1D07-CE9C-8B49-9A14-5E43E8C561D7}" sibTransId="{6668F14B-338F-E146-913E-5D34A4AAC9D4}"/>
    <dgm:cxn modelId="{1D7A8F31-40D7-8E4A-96FB-0110DF104653}" srcId="{817D62DE-9668-6F4C-BB17-4A77A4D60D46}" destId="{4CE9BBCE-09FC-C04C-9F7E-6583B1FFCB1C}" srcOrd="4" destOrd="0" parTransId="{754AC5EC-0A1C-BB49-A8F0-FDFF42AE83ED}" sibTransId="{2946C60C-1C5C-6C4F-B347-664549BF4775}"/>
    <dgm:cxn modelId="{300C584F-7EDB-9B42-9F82-B351FF585269}" type="presOf" srcId="{2DE47A67-1603-A945-9367-D14B09C2A4D6}" destId="{36E8C154-B796-F34B-9C19-EF774B013443}" srcOrd="1" destOrd="0" presId="urn:microsoft.com/office/officeart/2005/8/layout/process1"/>
    <dgm:cxn modelId="{6FA77157-807E-264A-9201-EC6F0563C193}" type="presOf" srcId="{6668F14B-338F-E146-913E-5D34A4AAC9D4}" destId="{01580FCF-7305-8A4B-BCBB-E3345ECB0DC7}" srcOrd="1" destOrd="0" presId="urn:microsoft.com/office/officeart/2005/8/layout/process1"/>
    <dgm:cxn modelId="{687CFF5E-E898-0E4F-B6BC-7DAC27D208AC}" type="presOf" srcId="{C29F5816-59B2-5048-AABD-95C7FCD51326}" destId="{31319DCB-2F86-AD4E-BA39-811F932C0058}" srcOrd="0" destOrd="0" presId="urn:microsoft.com/office/officeart/2005/8/layout/process1"/>
    <dgm:cxn modelId="{F24B0170-581D-6043-98E2-F72BE16FD383}" type="presOf" srcId="{8AE98FB7-4204-D444-A558-A4B200425CF1}" destId="{4FDC1097-1CE0-D84C-934D-3025B62AA212}" srcOrd="0" destOrd="0" presId="urn:microsoft.com/office/officeart/2005/8/layout/process1"/>
    <dgm:cxn modelId="{9E0C2470-5A29-B54F-95B0-060764C8B57A}" srcId="{817D62DE-9668-6F4C-BB17-4A77A4D60D46}" destId="{94AD01E5-E5CC-D946-84CB-7C5671C68CE6}" srcOrd="2" destOrd="0" parTransId="{AEF63345-1E1F-CA48-99D6-A475666C1C9A}" sibTransId="{C29F5816-59B2-5048-AABD-95C7FCD51326}"/>
    <dgm:cxn modelId="{1BE0B172-D88D-E149-8921-1125990C2286}" type="presOf" srcId="{E7416F6D-5FB1-C346-80E6-455D6B3F5D41}" destId="{7A3B1FBA-5E4D-7E4C-A103-6D8566A00FDB}" srcOrd="0" destOrd="0" presId="urn:microsoft.com/office/officeart/2005/8/layout/process1"/>
    <dgm:cxn modelId="{93AF2A78-BED4-164A-A929-8B74357079AC}" type="presOf" srcId="{2DE47A67-1603-A945-9367-D14B09C2A4D6}" destId="{DBD7ACFD-CDA9-8342-95D2-21A5E468B9F6}" srcOrd="0" destOrd="0" presId="urn:microsoft.com/office/officeart/2005/8/layout/process1"/>
    <dgm:cxn modelId="{3BAD3081-1B5F-2640-BBF0-098A56DA3C7C}" srcId="{817D62DE-9668-6F4C-BB17-4A77A4D60D46}" destId="{D0F4A3CD-105B-0246-AD3F-3E52E4553673}" srcOrd="1" destOrd="0" parTransId="{3387A013-23EE-E64A-9B55-011A74E02829}" sibTransId="{2DE47A67-1603-A945-9367-D14B09C2A4D6}"/>
    <dgm:cxn modelId="{22769B85-7AB0-FB4B-9144-A10DA14C4B1F}" srcId="{817D62DE-9668-6F4C-BB17-4A77A4D60D46}" destId="{172685BF-D280-6446-9D68-3A09BA684F16}" srcOrd="0" destOrd="0" parTransId="{DE56A723-D740-B545-A316-781F208BC4B7}" sibTransId="{E7416F6D-5FB1-C346-80E6-455D6B3F5D41}"/>
    <dgm:cxn modelId="{EA2ADA8A-95AA-AF4A-88A4-635852B8A6BD}" type="presOf" srcId="{C29F5816-59B2-5048-AABD-95C7FCD51326}" destId="{0DC71B88-47F1-A24D-9D0D-3EB2C58DDEAC}" srcOrd="1" destOrd="0" presId="urn:microsoft.com/office/officeart/2005/8/layout/process1"/>
    <dgm:cxn modelId="{726498A9-120C-5744-8E40-E64CB4967800}" type="presOf" srcId="{2946C60C-1C5C-6C4F-B347-664549BF4775}" destId="{F2044A8A-1E9F-FE42-9BC3-5DC988764095}" srcOrd="1" destOrd="0" presId="urn:microsoft.com/office/officeart/2005/8/layout/process1"/>
    <dgm:cxn modelId="{CF4EC8C4-1D45-F04F-B89A-1F9030CDAFE7}" type="presOf" srcId="{817D62DE-9668-6F4C-BB17-4A77A4D60D46}" destId="{64D871D0-B8B1-7742-B333-BB8B74FA07EA}" srcOrd="0" destOrd="0" presId="urn:microsoft.com/office/officeart/2005/8/layout/process1"/>
    <dgm:cxn modelId="{63F96DC5-DEC5-4D47-86BF-AA1172028928}" type="presOf" srcId="{94AD01E5-E5CC-D946-84CB-7C5671C68CE6}" destId="{C1F8CB9D-3D72-5A4E-B75E-EE7BFF884DBF}" srcOrd="0" destOrd="0" presId="urn:microsoft.com/office/officeart/2005/8/layout/process1"/>
    <dgm:cxn modelId="{7B189AC6-2785-3A48-AF5E-FE00789D5127}" type="presOf" srcId="{2946C60C-1C5C-6C4F-B347-664549BF4775}" destId="{576E8C92-6F09-2840-B052-48889946F7E5}" srcOrd="0" destOrd="0" presId="urn:microsoft.com/office/officeart/2005/8/layout/process1"/>
    <dgm:cxn modelId="{41BF96D2-E055-D447-91A4-F2422652A4A9}" type="presOf" srcId="{D0F4A3CD-105B-0246-AD3F-3E52E4553673}" destId="{181807BD-244C-7B49-AF1C-FD2A9D1EBEB3}" srcOrd="0" destOrd="0" presId="urn:microsoft.com/office/officeart/2005/8/layout/process1"/>
    <dgm:cxn modelId="{558832D6-05CB-0C45-B69B-3ED39BE4AA04}" srcId="{817D62DE-9668-6F4C-BB17-4A77A4D60D46}" destId="{CA221FA6-6B02-7A48-8CE3-7C8A69102372}" srcOrd="5" destOrd="0" parTransId="{311182F2-30C1-D744-A453-2B49D6627588}" sibTransId="{F17DE46A-FD7F-0C47-8D6C-9A2A0F2C2D28}"/>
    <dgm:cxn modelId="{4E6A2FF4-2D00-924C-89CE-E2E72EBBD22C}" type="presOf" srcId="{6668F14B-338F-E146-913E-5D34A4AAC9D4}" destId="{95CE8B98-006F-1B48-AE6A-45A66D48A9A8}" srcOrd="0" destOrd="0" presId="urn:microsoft.com/office/officeart/2005/8/layout/process1"/>
    <dgm:cxn modelId="{0D4EFEF8-F025-814C-AB3B-7EE34A0A17C6}" type="presOf" srcId="{172685BF-D280-6446-9D68-3A09BA684F16}" destId="{65FBCAD9-FB8C-BE48-91CA-774A64397962}" srcOrd="0" destOrd="0" presId="urn:microsoft.com/office/officeart/2005/8/layout/process1"/>
    <dgm:cxn modelId="{A10614F9-8C0F-4D47-B982-A53D84595400}" type="presOf" srcId="{E7416F6D-5FB1-C346-80E6-455D6B3F5D41}" destId="{EF3B5D0D-3D49-BE40-8751-6B42182B2DD3}" srcOrd="1" destOrd="0" presId="urn:microsoft.com/office/officeart/2005/8/layout/process1"/>
    <dgm:cxn modelId="{F490F921-E622-5B46-8C99-A9CB51F5D0B2}" type="presParOf" srcId="{64D871D0-B8B1-7742-B333-BB8B74FA07EA}" destId="{65FBCAD9-FB8C-BE48-91CA-774A64397962}" srcOrd="0" destOrd="0" presId="urn:microsoft.com/office/officeart/2005/8/layout/process1"/>
    <dgm:cxn modelId="{33547017-AD38-A843-ABAD-589486081ABF}" type="presParOf" srcId="{64D871D0-B8B1-7742-B333-BB8B74FA07EA}" destId="{7A3B1FBA-5E4D-7E4C-A103-6D8566A00FDB}" srcOrd="1" destOrd="0" presId="urn:microsoft.com/office/officeart/2005/8/layout/process1"/>
    <dgm:cxn modelId="{CC5ED4DC-8491-944E-BD97-BD1ABB6BECD6}" type="presParOf" srcId="{7A3B1FBA-5E4D-7E4C-A103-6D8566A00FDB}" destId="{EF3B5D0D-3D49-BE40-8751-6B42182B2DD3}" srcOrd="0" destOrd="0" presId="urn:microsoft.com/office/officeart/2005/8/layout/process1"/>
    <dgm:cxn modelId="{14E17CF3-4CFD-DA4A-A6A7-BC0C4442D831}" type="presParOf" srcId="{64D871D0-B8B1-7742-B333-BB8B74FA07EA}" destId="{181807BD-244C-7B49-AF1C-FD2A9D1EBEB3}" srcOrd="2" destOrd="0" presId="urn:microsoft.com/office/officeart/2005/8/layout/process1"/>
    <dgm:cxn modelId="{C76C7494-2F05-324E-8286-879DFE786AFD}" type="presParOf" srcId="{64D871D0-B8B1-7742-B333-BB8B74FA07EA}" destId="{DBD7ACFD-CDA9-8342-95D2-21A5E468B9F6}" srcOrd="3" destOrd="0" presId="urn:microsoft.com/office/officeart/2005/8/layout/process1"/>
    <dgm:cxn modelId="{6FE1798C-DC43-CE40-8C88-CD8B14687397}" type="presParOf" srcId="{DBD7ACFD-CDA9-8342-95D2-21A5E468B9F6}" destId="{36E8C154-B796-F34B-9C19-EF774B013443}" srcOrd="0" destOrd="0" presId="urn:microsoft.com/office/officeart/2005/8/layout/process1"/>
    <dgm:cxn modelId="{5BC93E1B-129B-FB4E-B22A-27601CC66F0B}" type="presParOf" srcId="{64D871D0-B8B1-7742-B333-BB8B74FA07EA}" destId="{C1F8CB9D-3D72-5A4E-B75E-EE7BFF884DBF}" srcOrd="4" destOrd="0" presId="urn:microsoft.com/office/officeart/2005/8/layout/process1"/>
    <dgm:cxn modelId="{2E943DCC-038F-F440-838D-A64779C72F61}" type="presParOf" srcId="{64D871D0-B8B1-7742-B333-BB8B74FA07EA}" destId="{31319DCB-2F86-AD4E-BA39-811F932C0058}" srcOrd="5" destOrd="0" presId="urn:microsoft.com/office/officeart/2005/8/layout/process1"/>
    <dgm:cxn modelId="{97063B56-7CCE-1C43-AEDD-4D94DA74C43C}" type="presParOf" srcId="{31319DCB-2F86-AD4E-BA39-811F932C0058}" destId="{0DC71B88-47F1-A24D-9D0D-3EB2C58DDEAC}" srcOrd="0" destOrd="0" presId="urn:microsoft.com/office/officeart/2005/8/layout/process1"/>
    <dgm:cxn modelId="{688D17CC-BDE9-6849-87C5-29003E9A713E}" type="presParOf" srcId="{64D871D0-B8B1-7742-B333-BB8B74FA07EA}" destId="{4FDC1097-1CE0-D84C-934D-3025B62AA212}" srcOrd="6" destOrd="0" presId="urn:microsoft.com/office/officeart/2005/8/layout/process1"/>
    <dgm:cxn modelId="{F08C824A-28CA-7441-929D-F22C644AAA1B}" type="presParOf" srcId="{64D871D0-B8B1-7742-B333-BB8B74FA07EA}" destId="{95CE8B98-006F-1B48-AE6A-45A66D48A9A8}" srcOrd="7" destOrd="0" presId="urn:microsoft.com/office/officeart/2005/8/layout/process1"/>
    <dgm:cxn modelId="{3D1803B2-F284-DB4B-8155-09F22099403A}" type="presParOf" srcId="{95CE8B98-006F-1B48-AE6A-45A66D48A9A8}" destId="{01580FCF-7305-8A4B-BCBB-E3345ECB0DC7}" srcOrd="0" destOrd="0" presId="urn:microsoft.com/office/officeart/2005/8/layout/process1"/>
    <dgm:cxn modelId="{91193B2E-F254-9647-ACEA-DDF1A9354D44}" type="presParOf" srcId="{64D871D0-B8B1-7742-B333-BB8B74FA07EA}" destId="{30AB621E-C0A8-9844-AA9F-C6B06D16C962}" srcOrd="8" destOrd="0" presId="urn:microsoft.com/office/officeart/2005/8/layout/process1"/>
    <dgm:cxn modelId="{DEA1F7F6-2C74-0246-A63F-BB4A16FF2F95}" type="presParOf" srcId="{64D871D0-B8B1-7742-B333-BB8B74FA07EA}" destId="{576E8C92-6F09-2840-B052-48889946F7E5}" srcOrd="9" destOrd="0" presId="urn:microsoft.com/office/officeart/2005/8/layout/process1"/>
    <dgm:cxn modelId="{B13B6AEF-D829-C048-B682-3D96FA5078F1}" type="presParOf" srcId="{576E8C92-6F09-2840-B052-48889946F7E5}" destId="{F2044A8A-1E9F-FE42-9BC3-5DC988764095}" srcOrd="0" destOrd="0" presId="urn:microsoft.com/office/officeart/2005/8/layout/process1"/>
    <dgm:cxn modelId="{5C022074-5131-B749-9AC4-FBDBD17F8EA7}" type="presParOf" srcId="{64D871D0-B8B1-7742-B333-BB8B74FA07EA}" destId="{44D06246-0509-994B-95C3-05F30FE7AE3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BCAD9-FB8C-BE48-91CA-774A64397962}">
      <dsp:nvSpPr>
        <dsp:cNvPr id="0" name=""/>
        <dsp:cNvSpPr/>
      </dsp:nvSpPr>
      <dsp:spPr>
        <a:xfrm>
          <a:off x="6672" y="2138369"/>
          <a:ext cx="1436236" cy="11419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Importing Libraries &amp; Dataset</a:t>
          </a:r>
        </a:p>
      </dsp:txBody>
      <dsp:txXfrm>
        <a:off x="40118" y="2171815"/>
        <a:ext cx="1369344" cy="1075035"/>
      </dsp:txXfrm>
    </dsp:sp>
    <dsp:sp modelId="{7A3B1FBA-5E4D-7E4C-A103-6D8566A00FDB}">
      <dsp:nvSpPr>
        <dsp:cNvPr id="0" name=""/>
        <dsp:cNvSpPr/>
      </dsp:nvSpPr>
      <dsp:spPr>
        <a:xfrm>
          <a:off x="1612208" y="2499401"/>
          <a:ext cx="358915" cy="41986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1612208" y="2583374"/>
        <a:ext cx="251241" cy="251917"/>
      </dsp:txXfrm>
    </dsp:sp>
    <dsp:sp modelId="{181807BD-244C-7B49-AF1C-FD2A9D1EBEB3}">
      <dsp:nvSpPr>
        <dsp:cNvPr id="0" name=""/>
        <dsp:cNvSpPr/>
      </dsp:nvSpPr>
      <dsp:spPr>
        <a:xfrm>
          <a:off x="2120107" y="2155068"/>
          <a:ext cx="1387850" cy="11085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Pre-processing </a:t>
          </a:r>
        </a:p>
      </dsp:txBody>
      <dsp:txXfrm>
        <a:off x="2152575" y="2187536"/>
        <a:ext cx="1322914" cy="1043594"/>
      </dsp:txXfrm>
    </dsp:sp>
    <dsp:sp modelId="{DBD7ACFD-CDA9-8342-95D2-21A5E468B9F6}">
      <dsp:nvSpPr>
        <dsp:cNvPr id="0" name=""/>
        <dsp:cNvSpPr/>
      </dsp:nvSpPr>
      <dsp:spPr>
        <a:xfrm>
          <a:off x="3677257" y="2499401"/>
          <a:ext cx="358915" cy="41986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677257" y="2583374"/>
        <a:ext cx="251241" cy="251917"/>
      </dsp:txXfrm>
    </dsp:sp>
    <dsp:sp modelId="{C1F8CB9D-3D72-5A4E-B75E-EE7BFF884DBF}">
      <dsp:nvSpPr>
        <dsp:cNvPr id="0" name=""/>
        <dsp:cNvSpPr/>
      </dsp:nvSpPr>
      <dsp:spPr>
        <a:xfrm>
          <a:off x="4185156" y="2163769"/>
          <a:ext cx="1371800" cy="10911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Exploratory Data Analysis</a:t>
          </a:r>
        </a:p>
      </dsp:txBody>
      <dsp:txXfrm>
        <a:off x="4217114" y="2195727"/>
        <a:ext cx="1307884" cy="1027211"/>
      </dsp:txXfrm>
    </dsp:sp>
    <dsp:sp modelId="{31319DCB-2F86-AD4E-BA39-811F932C0058}">
      <dsp:nvSpPr>
        <dsp:cNvPr id="0" name=""/>
        <dsp:cNvSpPr/>
      </dsp:nvSpPr>
      <dsp:spPr>
        <a:xfrm>
          <a:off x="5726256" y="2499401"/>
          <a:ext cx="358915" cy="41986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726256" y="2583374"/>
        <a:ext cx="251241" cy="251917"/>
      </dsp:txXfrm>
    </dsp:sp>
    <dsp:sp modelId="{4FDC1097-1CE0-D84C-934D-3025B62AA212}">
      <dsp:nvSpPr>
        <dsp:cNvPr id="0" name=""/>
        <dsp:cNvSpPr/>
      </dsp:nvSpPr>
      <dsp:spPr>
        <a:xfrm>
          <a:off x="6234155" y="2171007"/>
          <a:ext cx="1362015" cy="10766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Cleaning</a:t>
          </a:r>
        </a:p>
      </dsp:txBody>
      <dsp:txXfrm>
        <a:off x="6265689" y="2202541"/>
        <a:ext cx="1298947" cy="1013583"/>
      </dsp:txXfrm>
    </dsp:sp>
    <dsp:sp modelId="{95CE8B98-006F-1B48-AE6A-45A66D48A9A8}">
      <dsp:nvSpPr>
        <dsp:cNvPr id="0" name=""/>
        <dsp:cNvSpPr/>
      </dsp:nvSpPr>
      <dsp:spPr>
        <a:xfrm>
          <a:off x="7765470" y="2499401"/>
          <a:ext cx="358915" cy="41986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765470" y="2583374"/>
        <a:ext cx="251241" cy="251917"/>
      </dsp:txXfrm>
    </dsp:sp>
    <dsp:sp modelId="{30AB621E-C0A8-9844-AA9F-C6B06D16C962}">
      <dsp:nvSpPr>
        <dsp:cNvPr id="0" name=""/>
        <dsp:cNvSpPr/>
      </dsp:nvSpPr>
      <dsp:spPr>
        <a:xfrm>
          <a:off x="8273369" y="2117705"/>
          <a:ext cx="1405897" cy="11832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Splitting Data into Training and Testing </a:t>
          </a:r>
        </a:p>
      </dsp:txBody>
      <dsp:txXfrm>
        <a:off x="8308025" y="2152361"/>
        <a:ext cx="1336585" cy="1113944"/>
      </dsp:txXfrm>
    </dsp:sp>
    <dsp:sp modelId="{576E8C92-6F09-2840-B052-48889946F7E5}">
      <dsp:nvSpPr>
        <dsp:cNvPr id="0" name=""/>
        <dsp:cNvSpPr/>
      </dsp:nvSpPr>
      <dsp:spPr>
        <a:xfrm>
          <a:off x="9848567" y="2499401"/>
          <a:ext cx="358915" cy="41986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9848567" y="2583374"/>
        <a:ext cx="251241" cy="251917"/>
      </dsp:txXfrm>
    </dsp:sp>
    <dsp:sp modelId="{44D06246-0509-994B-95C3-05F30FE7AE3E}">
      <dsp:nvSpPr>
        <dsp:cNvPr id="0" name=""/>
        <dsp:cNvSpPr/>
      </dsp:nvSpPr>
      <dsp:spPr>
        <a:xfrm>
          <a:off x="10356466" y="2167600"/>
          <a:ext cx="1362015" cy="1083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 the model and test accuracy</a:t>
          </a:r>
        </a:p>
      </dsp:txBody>
      <dsp:txXfrm>
        <a:off x="10388200" y="2199334"/>
        <a:ext cx="1298547" cy="1019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D95D-9F0A-41BB-B8F2-DDDEB4BE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71F73-5C7B-410E-A8E3-308EF9A1E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9FDD-C2A5-40F5-8498-4731794A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B21B-72B8-474E-AF6F-F9082997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7F14-9566-48BF-BDF5-16CFEA9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27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5F0D-0A35-4D10-B7E4-7AA2A90F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1D9E-EFB0-4D1A-9DA6-ADAC08C02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6A1C9-6A0F-4537-9352-2FD984097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6B421-53C5-48CB-8249-A800F8F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C744A-AA78-420E-BF7B-3F1621A0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C6082-403C-456C-A235-CEAC547B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58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7E49-21BD-456E-A940-88346F47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ABDCC-763F-4D54-89F6-1DC1BBF0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3312-780E-4F30-8FAD-E06A5F0DE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33CD2-6CA0-43B6-930D-CE2C78319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E2461-7487-433C-8B3F-48FA26F95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CFA49-6143-44BC-B854-A6C18590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30BA6-435E-41C6-AD18-A9FF110F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E469C-8ABA-4142-A7CA-677B9DFE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37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65A7-D911-4065-96AE-1F4D03EE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1E794-2696-44B3-A7D8-4D015E02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C1605-B745-4570-8EDC-7B7FCA13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E9276-CF6E-4D62-B955-4D186D06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50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17A25-821D-4204-8723-405C5D90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9D4F7-8261-4B20-8898-91F85FBF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DF8BC-62E7-4AB2-8D6E-0C6D7F16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544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E504-A027-4D41-8265-3E718FBB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A2D57-0CC9-44DE-94B9-B66325CD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70792-73B4-42B7-A14F-36FED4351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F998-36CB-48A7-A6DF-E780E425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452BD-6007-4A1E-AFAC-154C6942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DB95F-3D3C-4B8D-812E-57E61577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49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0D40-0271-4A78-B97C-9C603A51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2A9FC-C649-4B59-B6A9-AFA63003C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5F392-99B5-4845-97A0-040369F8A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D3EEA-299D-41E5-9937-78FFF777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77740-8624-4D90-94CD-28C7956F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C6016-383F-4FD2-A479-734BED97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85F7-F32C-4CE2-8E5C-6F11CB68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8DE1E-BD8F-465D-B8F8-3BF65EAE2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A86C1-E7D3-4269-9605-84A4CB2F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B0CC-84E7-41C1-8F78-DB7CF023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62828-2511-4B00-BB6B-9AA75FDA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248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A4AD1-F3E9-4AA1-8395-97D62ADD6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8017-82A3-467B-A8E2-2C05EB8E1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F9AFE-1234-4D72-967A-0F8B0685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6E2B1-B019-4843-85E1-43C7D78F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2D25-EFF8-4173-9047-2EB081EB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10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220F0F4-39B7-4153-A9F5-9F804B8603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976" y="113124"/>
            <a:ext cx="10071279" cy="6608189"/>
          </a:xfrm>
          <a:custGeom>
            <a:avLst/>
            <a:gdLst>
              <a:gd name="connsiteX0" fmla="*/ 0 w 10071279"/>
              <a:gd name="connsiteY0" fmla="*/ 0 h 6608189"/>
              <a:gd name="connsiteX1" fmla="*/ 10071279 w 10071279"/>
              <a:gd name="connsiteY1" fmla="*/ 0 h 6608189"/>
              <a:gd name="connsiteX2" fmla="*/ 931659 w 10071279"/>
              <a:gd name="connsiteY2" fmla="*/ 4978391 h 6608189"/>
              <a:gd name="connsiteX3" fmla="*/ 1863232 w 10071279"/>
              <a:gd name="connsiteY3" fmla="*/ 6608189 h 6608189"/>
              <a:gd name="connsiteX4" fmla="*/ 0 w 10071279"/>
              <a:gd name="connsiteY4" fmla="*/ 6608189 h 6608189"/>
              <a:gd name="connsiteX5" fmla="*/ 0 w 10071279"/>
              <a:gd name="connsiteY5" fmla="*/ 5485870 h 6608189"/>
              <a:gd name="connsiteX6" fmla="*/ 0 w 10071279"/>
              <a:gd name="connsiteY6" fmla="*/ 5485869 h 66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71279" h="6608189">
                <a:moveTo>
                  <a:pt x="0" y="0"/>
                </a:moveTo>
                <a:lnTo>
                  <a:pt x="10071279" y="0"/>
                </a:lnTo>
                <a:lnTo>
                  <a:pt x="931659" y="4978391"/>
                </a:lnTo>
                <a:lnTo>
                  <a:pt x="1863232" y="6608189"/>
                </a:lnTo>
                <a:lnTo>
                  <a:pt x="0" y="6608189"/>
                </a:lnTo>
                <a:lnTo>
                  <a:pt x="0" y="5485870"/>
                </a:lnTo>
                <a:lnTo>
                  <a:pt x="0" y="54858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76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4FC303-3CC8-415A-A83E-1C9F73204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3741" y="1509619"/>
            <a:ext cx="4325256" cy="3838762"/>
          </a:xfrm>
          <a:custGeom>
            <a:avLst/>
            <a:gdLst>
              <a:gd name="connsiteX0" fmla="*/ 865051 w 4325256"/>
              <a:gd name="connsiteY0" fmla="*/ 0 h 3838762"/>
              <a:gd name="connsiteX1" fmla="*/ 4325256 w 4325256"/>
              <a:gd name="connsiteY1" fmla="*/ 0 h 3838762"/>
              <a:gd name="connsiteX2" fmla="*/ 3460205 w 4325256"/>
              <a:gd name="connsiteY2" fmla="*/ 3838762 h 3838762"/>
              <a:gd name="connsiteX3" fmla="*/ 0 w 4325256"/>
              <a:gd name="connsiteY3" fmla="*/ 3838762 h 383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6" h="3838762">
                <a:moveTo>
                  <a:pt x="865051" y="0"/>
                </a:moveTo>
                <a:lnTo>
                  <a:pt x="4325256" y="0"/>
                </a:lnTo>
                <a:lnTo>
                  <a:pt x="3460205" y="3838762"/>
                </a:lnTo>
                <a:lnTo>
                  <a:pt x="0" y="38387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66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2A539-57C5-4060-9E80-4731CB875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9403" y="1063507"/>
            <a:ext cx="1151604" cy="1151604"/>
          </a:xfrm>
          <a:custGeom>
            <a:avLst/>
            <a:gdLst>
              <a:gd name="connsiteX0" fmla="*/ 575802 w 1151604"/>
              <a:gd name="connsiteY0" fmla="*/ 0 h 1151604"/>
              <a:gd name="connsiteX1" fmla="*/ 1151604 w 1151604"/>
              <a:gd name="connsiteY1" fmla="*/ 575802 h 1151604"/>
              <a:gd name="connsiteX2" fmla="*/ 575802 w 1151604"/>
              <a:gd name="connsiteY2" fmla="*/ 1151604 h 1151604"/>
              <a:gd name="connsiteX3" fmla="*/ 0 w 1151604"/>
              <a:gd name="connsiteY3" fmla="*/ 575802 h 1151604"/>
              <a:gd name="connsiteX4" fmla="*/ 575802 w 1151604"/>
              <a:gd name="connsiteY4" fmla="*/ 0 h 115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604" h="1151604">
                <a:moveTo>
                  <a:pt x="575802" y="0"/>
                </a:moveTo>
                <a:cubicBezTo>
                  <a:pt x="893809" y="0"/>
                  <a:pt x="1151604" y="257795"/>
                  <a:pt x="1151604" y="575802"/>
                </a:cubicBezTo>
                <a:cubicBezTo>
                  <a:pt x="1151604" y="893809"/>
                  <a:pt x="893809" y="1151604"/>
                  <a:pt x="575802" y="1151604"/>
                </a:cubicBezTo>
                <a:cubicBezTo>
                  <a:pt x="257795" y="1151604"/>
                  <a:pt x="0" y="893809"/>
                  <a:pt x="0" y="575802"/>
                </a:cubicBezTo>
                <a:cubicBezTo>
                  <a:pt x="0" y="257795"/>
                  <a:pt x="257795" y="0"/>
                  <a:pt x="575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06E31B-8A4F-4E6A-BAC2-88C55CD14D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659" y="1063507"/>
            <a:ext cx="1151604" cy="1151604"/>
          </a:xfrm>
          <a:custGeom>
            <a:avLst/>
            <a:gdLst>
              <a:gd name="connsiteX0" fmla="*/ 575802 w 1151604"/>
              <a:gd name="connsiteY0" fmla="*/ 0 h 1151604"/>
              <a:gd name="connsiteX1" fmla="*/ 1151604 w 1151604"/>
              <a:gd name="connsiteY1" fmla="*/ 575802 h 1151604"/>
              <a:gd name="connsiteX2" fmla="*/ 575802 w 1151604"/>
              <a:gd name="connsiteY2" fmla="*/ 1151604 h 1151604"/>
              <a:gd name="connsiteX3" fmla="*/ 0 w 1151604"/>
              <a:gd name="connsiteY3" fmla="*/ 575802 h 1151604"/>
              <a:gd name="connsiteX4" fmla="*/ 575802 w 1151604"/>
              <a:gd name="connsiteY4" fmla="*/ 0 h 115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604" h="1151604">
                <a:moveTo>
                  <a:pt x="575802" y="0"/>
                </a:moveTo>
                <a:cubicBezTo>
                  <a:pt x="893809" y="0"/>
                  <a:pt x="1151604" y="257795"/>
                  <a:pt x="1151604" y="575802"/>
                </a:cubicBezTo>
                <a:cubicBezTo>
                  <a:pt x="1151604" y="893809"/>
                  <a:pt x="893809" y="1151604"/>
                  <a:pt x="575802" y="1151604"/>
                </a:cubicBezTo>
                <a:cubicBezTo>
                  <a:pt x="257795" y="1151604"/>
                  <a:pt x="0" y="893809"/>
                  <a:pt x="0" y="575802"/>
                </a:cubicBezTo>
                <a:cubicBezTo>
                  <a:pt x="0" y="257795"/>
                  <a:pt x="257795" y="0"/>
                  <a:pt x="575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7235EA0-AFFC-442F-B617-89D965A98C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49403" y="4149143"/>
            <a:ext cx="1151604" cy="1151604"/>
          </a:xfrm>
          <a:custGeom>
            <a:avLst/>
            <a:gdLst>
              <a:gd name="connsiteX0" fmla="*/ 575802 w 1151604"/>
              <a:gd name="connsiteY0" fmla="*/ 0 h 1151604"/>
              <a:gd name="connsiteX1" fmla="*/ 1151604 w 1151604"/>
              <a:gd name="connsiteY1" fmla="*/ 575802 h 1151604"/>
              <a:gd name="connsiteX2" fmla="*/ 575802 w 1151604"/>
              <a:gd name="connsiteY2" fmla="*/ 1151604 h 1151604"/>
              <a:gd name="connsiteX3" fmla="*/ 0 w 1151604"/>
              <a:gd name="connsiteY3" fmla="*/ 575802 h 1151604"/>
              <a:gd name="connsiteX4" fmla="*/ 575802 w 1151604"/>
              <a:gd name="connsiteY4" fmla="*/ 0 h 115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604" h="1151604">
                <a:moveTo>
                  <a:pt x="575802" y="0"/>
                </a:moveTo>
                <a:cubicBezTo>
                  <a:pt x="893809" y="0"/>
                  <a:pt x="1151604" y="257795"/>
                  <a:pt x="1151604" y="575802"/>
                </a:cubicBezTo>
                <a:cubicBezTo>
                  <a:pt x="1151604" y="893809"/>
                  <a:pt x="893809" y="1151604"/>
                  <a:pt x="575802" y="1151604"/>
                </a:cubicBezTo>
                <a:cubicBezTo>
                  <a:pt x="257795" y="1151604"/>
                  <a:pt x="0" y="893809"/>
                  <a:pt x="0" y="575802"/>
                </a:cubicBezTo>
                <a:cubicBezTo>
                  <a:pt x="0" y="257795"/>
                  <a:pt x="257795" y="0"/>
                  <a:pt x="575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AE0B2-11B2-4E94-BA7E-E3030D40A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50659" y="4149143"/>
            <a:ext cx="1151604" cy="1151604"/>
          </a:xfrm>
          <a:custGeom>
            <a:avLst/>
            <a:gdLst>
              <a:gd name="connsiteX0" fmla="*/ 575802 w 1151604"/>
              <a:gd name="connsiteY0" fmla="*/ 0 h 1151604"/>
              <a:gd name="connsiteX1" fmla="*/ 1151604 w 1151604"/>
              <a:gd name="connsiteY1" fmla="*/ 575802 h 1151604"/>
              <a:gd name="connsiteX2" fmla="*/ 575802 w 1151604"/>
              <a:gd name="connsiteY2" fmla="*/ 1151604 h 1151604"/>
              <a:gd name="connsiteX3" fmla="*/ 0 w 1151604"/>
              <a:gd name="connsiteY3" fmla="*/ 575802 h 1151604"/>
              <a:gd name="connsiteX4" fmla="*/ 575802 w 1151604"/>
              <a:gd name="connsiteY4" fmla="*/ 0 h 115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604" h="1151604">
                <a:moveTo>
                  <a:pt x="575802" y="0"/>
                </a:moveTo>
                <a:cubicBezTo>
                  <a:pt x="893809" y="0"/>
                  <a:pt x="1151604" y="257795"/>
                  <a:pt x="1151604" y="575802"/>
                </a:cubicBezTo>
                <a:cubicBezTo>
                  <a:pt x="1151604" y="893809"/>
                  <a:pt x="893809" y="1151604"/>
                  <a:pt x="575802" y="1151604"/>
                </a:cubicBezTo>
                <a:cubicBezTo>
                  <a:pt x="257795" y="1151604"/>
                  <a:pt x="0" y="893809"/>
                  <a:pt x="0" y="575802"/>
                </a:cubicBezTo>
                <a:cubicBezTo>
                  <a:pt x="0" y="257795"/>
                  <a:pt x="257795" y="0"/>
                  <a:pt x="5758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19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397D57-92AD-466A-801D-EA378F8D5F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54438" cy="6858001"/>
          </a:xfrm>
          <a:custGeom>
            <a:avLst/>
            <a:gdLst>
              <a:gd name="connsiteX0" fmla="*/ 0 w 3754438"/>
              <a:gd name="connsiteY0" fmla="*/ 0 h 6858001"/>
              <a:gd name="connsiteX1" fmla="*/ 3754438 w 3754438"/>
              <a:gd name="connsiteY1" fmla="*/ 0 h 6858001"/>
              <a:gd name="connsiteX2" fmla="*/ 3754438 w 3754438"/>
              <a:gd name="connsiteY2" fmla="*/ 6858001 h 6858001"/>
              <a:gd name="connsiteX3" fmla="*/ 0 w 375443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4438" h="6858001">
                <a:moveTo>
                  <a:pt x="0" y="0"/>
                </a:moveTo>
                <a:lnTo>
                  <a:pt x="3754438" y="0"/>
                </a:lnTo>
                <a:lnTo>
                  <a:pt x="3754438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9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40859B-6704-444F-938C-36C0844CC0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7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9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98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49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86281-42EE-4AC5-917C-A70CDA53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BEEDE-D140-4EEE-B620-403DCA695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9694F-9F42-4389-85A0-82FC320ED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F519E-CC89-4C06-B300-F531E80D56D9}" type="datetimeFigureOut">
              <a:rPr lang="en-IN" smtClean="0"/>
              <a:t>25/07/23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B609C-3FB7-4C26-9193-5F354935E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A817-7CB4-43EB-95F9-F8D8E05D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71885-3C5B-45D4-85F7-14DC5D751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00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3.svg"/><Relationship Id="rId10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low angle view of buildings&#10;&#10;Description automatically generated with low confidence">
            <a:extLst>
              <a:ext uri="{FF2B5EF4-FFF2-40B4-BE49-F238E27FC236}">
                <a16:creationId xmlns:a16="http://schemas.microsoft.com/office/drawing/2014/main" id="{C712A4F7-4EA5-4814-89C8-3A8080FFC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>
          <a:xfrm>
            <a:off x="0" y="126124"/>
            <a:ext cx="12192001" cy="6858000"/>
          </a:xfr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4546A6C-37AB-4981-A51C-2170FC9E39D8}"/>
              </a:ext>
            </a:extLst>
          </p:cNvPr>
          <p:cNvSpPr/>
          <p:nvPr/>
        </p:nvSpPr>
        <p:spPr>
          <a:xfrm>
            <a:off x="8940997" y="5055295"/>
            <a:ext cx="3251003" cy="1814008"/>
          </a:xfrm>
          <a:prstGeom prst="triangle">
            <a:avLst>
              <a:gd name="adj" fmla="val 100000"/>
            </a:avLst>
          </a:prstGeom>
          <a:solidFill>
            <a:srgbClr val="FA0133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541D5B6-6C48-4C73-B325-7AC0ED62940B}"/>
              </a:ext>
            </a:extLst>
          </p:cNvPr>
          <p:cNvSpPr/>
          <p:nvPr/>
        </p:nvSpPr>
        <p:spPr>
          <a:xfrm flipH="1" flipV="1">
            <a:off x="0" y="0"/>
            <a:ext cx="3251003" cy="1814008"/>
          </a:xfrm>
          <a:prstGeom prst="triangle">
            <a:avLst>
              <a:gd name="adj" fmla="val 100000"/>
            </a:avLst>
          </a:prstGeom>
          <a:solidFill>
            <a:srgbClr val="FA01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3B3B3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38724-DB71-457D-BA0C-4F1765B789E8}"/>
              </a:ext>
            </a:extLst>
          </p:cNvPr>
          <p:cNvSpPr txBox="1"/>
          <p:nvPr/>
        </p:nvSpPr>
        <p:spPr>
          <a:xfrm>
            <a:off x="6096000" y="1814008"/>
            <a:ext cx="5297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Poppins Black" panose="00000A00000000000000" pitchFamily="2" charset="0"/>
                <a:cs typeface="Poppins Black" panose="00000A00000000000000" pitchFamily="2" charset="0"/>
              </a:rPr>
              <a:t>MAGIC</a:t>
            </a:r>
            <a:r>
              <a:rPr lang="en-IN" sz="5400" dirty="0">
                <a:solidFill>
                  <a:srgbClr val="FA0133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BRICKS</a:t>
            </a:r>
            <a:r>
              <a:rPr lang="en-IN" sz="5400" dirty="0">
                <a:solidFill>
                  <a:srgbClr val="3B3B3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-Company Business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D9B37-30B4-4D1A-9A07-FE944279F684}"/>
              </a:ext>
            </a:extLst>
          </p:cNvPr>
          <p:cNvSpPr txBox="1"/>
          <p:nvPr/>
        </p:nvSpPr>
        <p:spPr>
          <a:xfrm>
            <a:off x="6125029" y="5255125"/>
            <a:ext cx="5268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spc="600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</a:t>
            </a:r>
          </a:p>
          <a:p>
            <a:r>
              <a:rPr lang="en-IN" sz="1400" spc="600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BINNY KAUR(110114712)</a:t>
            </a:r>
          </a:p>
          <a:p>
            <a:r>
              <a:rPr lang="en-IN" sz="1400" spc="600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SAIRAM KUMARAN(110119864)</a:t>
            </a:r>
            <a:endParaRPr lang="en-IN" sz="1400" spc="600" dirty="0">
              <a:solidFill>
                <a:srgbClr val="FA01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5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0" y="1723115"/>
            <a:ext cx="12192000" cy="5134886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DA32CA6-BC28-44A0-9E29-F64F92D4304F}"/>
              </a:ext>
            </a:extLst>
          </p:cNvPr>
          <p:cNvSpPr/>
          <p:nvPr/>
        </p:nvSpPr>
        <p:spPr>
          <a:xfrm rot="6649706" flipH="1">
            <a:off x="9316106" y="-88266"/>
            <a:ext cx="2062268" cy="3695741"/>
          </a:xfrm>
          <a:custGeom>
            <a:avLst/>
            <a:gdLst>
              <a:gd name="connsiteX0" fmla="*/ 757602 w 2062268"/>
              <a:gd name="connsiteY0" fmla="*/ 3695741 h 3695741"/>
              <a:gd name="connsiteX1" fmla="*/ 2062268 w 2062268"/>
              <a:gd name="connsiteY1" fmla="*/ 258251 h 3695741"/>
              <a:gd name="connsiteX2" fmla="*/ 1383433 w 2062268"/>
              <a:gd name="connsiteY2" fmla="*/ 0 h 3695741"/>
              <a:gd name="connsiteX3" fmla="*/ 0 w 2062268"/>
              <a:gd name="connsiteY3" fmla="*/ 3645022 h 3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268" h="3695741">
                <a:moveTo>
                  <a:pt x="757602" y="3695741"/>
                </a:moveTo>
                <a:lnTo>
                  <a:pt x="2062268" y="258251"/>
                </a:lnTo>
                <a:lnTo>
                  <a:pt x="1383433" y="0"/>
                </a:lnTo>
                <a:lnTo>
                  <a:pt x="0" y="3645022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69969B-A4A1-42E7-81FC-7C0804120E1B}"/>
              </a:ext>
            </a:extLst>
          </p:cNvPr>
          <p:cNvSpPr txBox="1"/>
          <p:nvPr/>
        </p:nvSpPr>
        <p:spPr>
          <a:xfrm>
            <a:off x="1444499" y="466401"/>
            <a:ext cx="886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rgbClr val="FA0133"/>
                </a:solidFill>
              </a:rPr>
              <a:t>STEPS TO IMPLEMENT AHP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F6B5DC-B645-45F1-9775-7D14F0551FAF}"/>
              </a:ext>
            </a:extLst>
          </p:cNvPr>
          <p:cNvSpPr/>
          <p:nvPr/>
        </p:nvSpPr>
        <p:spPr>
          <a:xfrm>
            <a:off x="1129978" y="2758620"/>
            <a:ext cx="1433512" cy="1433512"/>
          </a:xfrm>
          <a:custGeom>
            <a:avLst/>
            <a:gdLst>
              <a:gd name="connsiteX0" fmla="*/ 1433513 w 1433512"/>
              <a:gd name="connsiteY0" fmla="*/ 716756 h 1433512"/>
              <a:gd name="connsiteX1" fmla="*/ 716756 w 1433512"/>
              <a:gd name="connsiteY1" fmla="*/ 1433513 h 1433512"/>
              <a:gd name="connsiteX2" fmla="*/ 0 w 1433512"/>
              <a:gd name="connsiteY2" fmla="*/ 716756 h 1433512"/>
              <a:gd name="connsiteX3" fmla="*/ 716756 w 1433512"/>
              <a:gd name="connsiteY3" fmla="*/ 0 h 1433512"/>
              <a:gd name="connsiteX4" fmla="*/ 1433513 w 1433512"/>
              <a:gd name="connsiteY4" fmla="*/ 716756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512" h="1433512">
                <a:moveTo>
                  <a:pt x="1433513" y="716756"/>
                </a:moveTo>
                <a:cubicBezTo>
                  <a:pt x="1433513" y="1112610"/>
                  <a:pt x="1112610" y="1433513"/>
                  <a:pt x="716756" y="1433513"/>
                </a:cubicBezTo>
                <a:cubicBezTo>
                  <a:pt x="320903" y="1433513"/>
                  <a:pt x="0" y="1112610"/>
                  <a:pt x="0" y="716756"/>
                </a:cubicBezTo>
                <a:cubicBezTo>
                  <a:pt x="0" y="320903"/>
                  <a:pt x="320903" y="0"/>
                  <a:pt x="716756" y="0"/>
                </a:cubicBezTo>
                <a:cubicBezTo>
                  <a:pt x="1112610" y="0"/>
                  <a:pt x="1433513" y="320903"/>
                  <a:pt x="1433513" y="716756"/>
                </a:cubicBezTo>
                <a:close/>
              </a:path>
            </a:pathLst>
          </a:custGeom>
          <a:solidFill>
            <a:srgbClr val="FFFFFF"/>
          </a:solidFill>
          <a:ln w="95250" cap="flat">
            <a:solidFill>
              <a:srgbClr val="FA013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3E0C041-B684-4176-80D8-B689C6F56B96}"/>
              </a:ext>
            </a:extLst>
          </p:cNvPr>
          <p:cNvSpPr/>
          <p:nvPr/>
        </p:nvSpPr>
        <p:spPr>
          <a:xfrm>
            <a:off x="830322" y="3475376"/>
            <a:ext cx="2032825" cy="3220846"/>
          </a:xfrm>
          <a:custGeom>
            <a:avLst/>
            <a:gdLst>
              <a:gd name="connsiteX0" fmla="*/ 1918526 w 2032825"/>
              <a:gd name="connsiteY0" fmla="*/ 2749677 h 2749676"/>
              <a:gd name="connsiteX1" fmla="*/ 114300 w 2032825"/>
              <a:gd name="connsiteY1" fmla="*/ 2749677 h 2749676"/>
              <a:gd name="connsiteX2" fmla="*/ 0 w 2032825"/>
              <a:gd name="connsiteY2" fmla="*/ 2635377 h 2749676"/>
              <a:gd name="connsiteX3" fmla="*/ 0 w 2032825"/>
              <a:gd name="connsiteY3" fmla="*/ 114300 h 2749676"/>
              <a:gd name="connsiteX4" fmla="*/ 114300 w 2032825"/>
              <a:gd name="connsiteY4" fmla="*/ 0 h 2749676"/>
              <a:gd name="connsiteX5" fmla="*/ 1918526 w 2032825"/>
              <a:gd name="connsiteY5" fmla="*/ 0 h 2749676"/>
              <a:gd name="connsiteX6" fmla="*/ 2032826 w 2032825"/>
              <a:gd name="connsiteY6" fmla="*/ 114300 h 2749676"/>
              <a:gd name="connsiteX7" fmla="*/ 2032826 w 2032825"/>
              <a:gd name="connsiteY7" fmla="*/ 2635377 h 2749676"/>
              <a:gd name="connsiteX8" fmla="*/ 1918526 w 2032825"/>
              <a:gd name="connsiteY8" fmla="*/ 2749677 h 274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825" h="2749676">
                <a:moveTo>
                  <a:pt x="1918526" y="2749677"/>
                </a:moveTo>
                <a:lnTo>
                  <a:pt x="114300" y="2749677"/>
                </a:lnTo>
                <a:cubicBezTo>
                  <a:pt x="51435" y="2749677"/>
                  <a:pt x="0" y="2698242"/>
                  <a:pt x="0" y="2635377"/>
                </a:cubicBezTo>
                <a:lnTo>
                  <a:pt x="0" y="114300"/>
                </a:lnTo>
                <a:cubicBezTo>
                  <a:pt x="0" y="51435"/>
                  <a:pt x="51435" y="0"/>
                  <a:pt x="114300" y="0"/>
                </a:cubicBezTo>
                <a:lnTo>
                  <a:pt x="1918526" y="0"/>
                </a:lnTo>
                <a:cubicBezTo>
                  <a:pt x="1981391" y="0"/>
                  <a:pt x="2032826" y="51435"/>
                  <a:pt x="2032826" y="114300"/>
                </a:cubicBezTo>
                <a:lnTo>
                  <a:pt x="2032826" y="2635377"/>
                </a:lnTo>
                <a:cubicBezTo>
                  <a:pt x="2032826" y="2698242"/>
                  <a:pt x="1981391" y="2749677"/>
                  <a:pt x="1918526" y="27496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D6DA7A-5494-4EE9-B85A-5EEF22999226}"/>
              </a:ext>
            </a:extLst>
          </p:cNvPr>
          <p:cNvSpPr/>
          <p:nvPr/>
        </p:nvSpPr>
        <p:spPr>
          <a:xfrm>
            <a:off x="1353244" y="2981886"/>
            <a:ext cx="986980" cy="986980"/>
          </a:xfrm>
          <a:custGeom>
            <a:avLst/>
            <a:gdLst>
              <a:gd name="connsiteX0" fmla="*/ 986981 w 986980"/>
              <a:gd name="connsiteY0" fmla="*/ 493490 h 986980"/>
              <a:gd name="connsiteX1" fmla="*/ 493490 w 986980"/>
              <a:gd name="connsiteY1" fmla="*/ 986981 h 986980"/>
              <a:gd name="connsiteX2" fmla="*/ 0 w 986980"/>
              <a:gd name="connsiteY2" fmla="*/ 493490 h 986980"/>
              <a:gd name="connsiteX3" fmla="*/ 493490 w 986980"/>
              <a:gd name="connsiteY3" fmla="*/ 0 h 986980"/>
              <a:gd name="connsiteX4" fmla="*/ 986981 w 986980"/>
              <a:gd name="connsiteY4" fmla="*/ 493490 h 98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980" h="986980">
                <a:moveTo>
                  <a:pt x="986981" y="493490"/>
                </a:moveTo>
                <a:cubicBezTo>
                  <a:pt x="986981" y="766037"/>
                  <a:pt x="766038" y="986981"/>
                  <a:pt x="493490" y="986981"/>
                </a:cubicBezTo>
                <a:cubicBezTo>
                  <a:pt x="220943" y="986981"/>
                  <a:pt x="0" y="766037"/>
                  <a:pt x="0" y="493490"/>
                </a:cubicBezTo>
                <a:cubicBezTo>
                  <a:pt x="0" y="220943"/>
                  <a:pt x="220943" y="0"/>
                  <a:pt x="493490" y="0"/>
                </a:cubicBezTo>
                <a:cubicBezTo>
                  <a:pt x="766038" y="0"/>
                  <a:pt x="986981" y="220943"/>
                  <a:pt x="986981" y="493490"/>
                </a:cubicBezTo>
                <a:close/>
              </a:path>
            </a:pathLst>
          </a:custGeom>
          <a:solidFill>
            <a:srgbClr val="FA0133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CB30BA-C1CF-459B-BC20-DE3D544C3BC2}"/>
              </a:ext>
            </a:extLst>
          </p:cNvPr>
          <p:cNvSpPr txBox="1"/>
          <p:nvPr/>
        </p:nvSpPr>
        <p:spPr>
          <a:xfrm>
            <a:off x="841489" y="4897759"/>
            <a:ext cx="2032825" cy="160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Normalize the criteria and sub criteria  pairwise weight comparisons and extract the priority eigen values of each of them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A0CD9D-8E3F-4851-8302-7DB5C72454CF}"/>
              </a:ext>
            </a:extLst>
          </p:cNvPr>
          <p:cNvSpPr txBox="1"/>
          <p:nvPr/>
        </p:nvSpPr>
        <p:spPr>
          <a:xfrm>
            <a:off x="824821" y="3934670"/>
            <a:ext cx="2043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Criteria and sub criteria  normalize</a:t>
            </a: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E238F10-2793-4658-99C6-4FDC6B47E9B7}"/>
              </a:ext>
            </a:extLst>
          </p:cNvPr>
          <p:cNvSpPr/>
          <p:nvPr/>
        </p:nvSpPr>
        <p:spPr>
          <a:xfrm rot="21038044">
            <a:off x="2671002" y="2454551"/>
            <a:ext cx="1195478" cy="480400"/>
          </a:xfrm>
          <a:custGeom>
            <a:avLst/>
            <a:gdLst>
              <a:gd name="connsiteX0" fmla="*/ 2112934 w 2112933"/>
              <a:gd name="connsiteY0" fmla="*/ 849079 h 849078"/>
              <a:gd name="connsiteX1" fmla="*/ 1946253 w 2112933"/>
              <a:gd name="connsiteY1" fmla="*/ 227284 h 849078"/>
              <a:gd name="connsiteX2" fmla="*/ 1827196 w 2112933"/>
              <a:gd name="connsiteY2" fmla="*/ 345892 h 849078"/>
              <a:gd name="connsiteX3" fmla="*/ 0 w 2112933"/>
              <a:gd name="connsiteY3" fmla="*/ 387225 h 849078"/>
              <a:gd name="connsiteX4" fmla="*/ 247100 w 2112933"/>
              <a:gd name="connsiteY4" fmla="*/ 634326 h 849078"/>
              <a:gd name="connsiteX5" fmla="*/ 1578748 w 2112933"/>
              <a:gd name="connsiteY5" fmla="*/ 594341 h 849078"/>
              <a:gd name="connsiteX6" fmla="*/ 1490690 w 2112933"/>
              <a:gd name="connsiteY6" fmla="*/ 682398 h 849078"/>
              <a:gd name="connsiteX7" fmla="*/ 2112934 w 2112933"/>
              <a:gd name="connsiteY7" fmla="*/ 849079 h 8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2933" h="849078">
                <a:moveTo>
                  <a:pt x="2112934" y="849079"/>
                </a:moveTo>
                <a:lnTo>
                  <a:pt x="1946253" y="227284"/>
                </a:lnTo>
                <a:lnTo>
                  <a:pt x="1827196" y="345892"/>
                </a:lnTo>
                <a:cubicBezTo>
                  <a:pt x="1308285" y="-128541"/>
                  <a:pt x="502288" y="-115063"/>
                  <a:pt x="0" y="387225"/>
                </a:cubicBezTo>
                <a:cubicBezTo>
                  <a:pt x="82217" y="469442"/>
                  <a:pt x="164883" y="552109"/>
                  <a:pt x="247100" y="634326"/>
                </a:cubicBezTo>
                <a:cubicBezTo>
                  <a:pt x="612809" y="268617"/>
                  <a:pt x="1196416" y="256037"/>
                  <a:pt x="1578748" y="594341"/>
                </a:cubicBezTo>
                <a:lnTo>
                  <a:pt x="1490690" y="682398"/>
                </a:lnTo>
                <a:lnTo>
                  <a:pt x="2112934" y="849079"/>
                </a:lnTo>
                <a:close/>
              </a:path>
            </a:pathLst>
          </a:custGeom>
          <a:solidFill>
            <a:srgbClr val="FA0133"/>
          </a:solidFill>
          <a:ln w="44788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609617E-C554-4954-B2DF-CBD77CE066A2}"/>
              </a:ext>
            </a:extLst>
          </p:cNvPr>
          <p:cNvSpPr/>
          <p:nvPr/>
        </p:nvSpPr>
        <p:spPr>
          <a:xfrm>
            <a:off x="3959155" y="2802213"/>
            <a:ext cx="1433512" cy="1433512"/>
          </a:xfrm>
          <a:custGeom>
            <a:avLst/>
            <a:gdLst>
              <a:gd name="connsiteX0" fmla="*/ 1433513 w 1433512"/>
              <a:gd name="connsiteY0" fmla="*/ 716756 h 1433512"/>
              <a:gd name="connsiteX1" fmla="*/ 716756 w 1433512"/>
              <a:gd name="connsiteY1" fmla="*/ 1433513 h 1433512"/>
              <a:gd name="connsiteX2" fmla="*/ 0 w 1433512"/>
              <a:gd name="connsiteY2" fmla="*/ 716756 h 1433512"/>
              <a:gd name="connsiteX3" fmla="*/ 716756 w 1433512"/>
              <a:gd name="connsiteY3" fmla="*/ 0 h 1433512"/>
              <a:gd name="connsiteX4" fmla="*/ 1433513 w 1433512"/>
              <a:gd name="connsiteY4" fmla="*/ 716756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512" h="1433512">
                <a:moveTo>
                  <a:pt x="1433513" y="716756"/>
                </a:moveTo>
                <a:cubicBezTo>
                  <a:pt x="1433513" y="1112610"/>
                  <a:pt x="1112610" y="1433513"/>
                  <a:pt x="716756" y="1433513"/>
                </a:cubicBezTo>
                <a:cubicBezTo>
                  <a:pt x="320903" y="1433513"/>
                  <a:pt x="0" y="1112610"/>
                  <a:pt x="0" y="716756"/>
                </a:cubicBezTo>
                <a:cubicBezTo>
                  <a:pt x="0" y="320903"/>
                  <a:pt x="320903" y="0"/>
                  <a:pt x="716756" y="0"/>
                </a:cubicBezTo>
                <a:cubicBezTo>
                  <a:pt x="1112610" y="0"/>
                  <a:pt x="1433513" y="320903"/>
                  <a:pt x="1433513" y="716756"/>
                </a:cubicBezTo>
                <a:close/>
              </a:path>
            </a:pathLst>
          </a:custGeom>
          <a:solidFill>
            <a:srgbClr val="FFFFFF"/>
          </a:solidFill>
          <a:ln w="95250" cap="flat">
            <a:solidFill>
              <a:srgbClr val="FA013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DB0808F-C820-47D4-9995-7D4E88060F9A}"/>
              </a:ext>
            </a:extLst>
          </p:cNvPr>
          <p:cNvSpPr/>
          <p:nvPr/>
        </p:nvSpPr>
        <p:spPr>
          <a:xfrm>
            <a:off x="3659499" y="3518968"/>
            <a:ext cx="2032825" cy="3177253"/>
          </a:xfrm>
          <a:custGeom>
            <a:avLst/>
            <a:gdLst>
              <a:gd name="connsiteX0" fmla="*/ 1918526 w 2032825"/>
              <a:gd name="connsiteY0" fmla="*/ 2749677 h 2749676"/>
              <a:gd name="connsiteX1" fmla="*/ 114300 w 2032825"/>
              <a:gd name="connsiteY1" fmla="*/ 2749677 h 2749676"/>
              <a:gd name="connsiteX2" fmla="*/ 0 w 2032825"/>
              <a:gd name="connsiteY2" fmla="*/ 2635377 h 2749676"/>
              <a:gd name="connsiteX3" fmla="*/ 0 w 2032825"/>
              <a:gd name="connsiteY3" fmla="*/ 114300 h 2749676"/>
              <a:gd name="connsiteX4" fmla="*/ 114300 w 2032825"/>
              <a:gd name="connsiteY4" fmla="*/ 0 h 2749676"/>
              <a:gd name="connsiteX5" fmla="*/ 1918526 w 2032825"/>
              <a:gd name="connsiteY5" fmla="*/ 0 h 2749676"/>
              <a:gd name="connsiteX6" fmla="*/ 2032826 w 2032825"/>
              <a:gd name="connsiteY6" fmla="*/ 114300 h 2749676"/>
              <a:gd name="connsiteX7" fmla="*/ 2032826 w 2032825"/>
              <a:gd name="connsiteY7" fmla="*/ 2635377 h 2749676"/>
              <a:gd name="connsiteX8" fmla="*/ 1918526 w 2032825"/>
              <a:gd name="connsiteY8" fmla="*/ 2749677 h 274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825" h="2749676">
                <a:moveTo>
                  <a:pt x="1918526" y="2749677"/>
                </a:moveTo>
                <a:lnTo>
                  <a:pt x="114300" y="2749677"/>
                </a:lnTo>
                <a:cubicBezTo>
                  <a:pt x="51435" y="2749677"/>
                  <a:pt x="0" y="2698242"/>
                  <a:pt x="0" y="2635377"/>
                </a:cubicBezTo>
                <a:lnTo>
                  <a:pt x="0" y="114300"/>
                </a:lnTo>
                <a:cubicBezTo>
                  <a:pt x="0" y="51435"/>
                  <a:pt x="51435" y="0"/>
                  <a:pt x="114300" y="0"/>
                </a:cubicBezTo>
                <a:lnTo>
                  <a:pt x="1918526" y="0"/>
                </a:lnTo>
                <a:cubicBezTo>
                  <a:pt x="1981391" y="0"/>
                  <a:pt x="2032826" y="51435"/>
                  <a:pt x="2032826" y="114300"/>
                </a:cubicBezTo>
                <a:lnTo>
                  <a:pt x="2032826" y="2635377"/>
                </a:lnTo>
                <a:cubicBezTo>
                  <a:pt x="2032826" y="2698242"/>
                  <a:pt x="1981391" y="2749677"/>
                  <a:pt x="1918526" y="27496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D945D8B-A232-498F-BC81-3DBAFC4BD7BC}"/>
              </a:ext>
            </a:extLst>
          </p:cNvPr>
          <p:cNvSpPr/>
          <p:nvPr/>
        </p:nvSpPr>
        <p:spPr>
          <a:xfrm>
            <a:off x="4182421" y="3025479"/>
            <a:ext cx="986980" cy="986980"/>
          </a:xfrm>
          <a:custGeom>
            <a:avLst/>
            <a:gdLst>
              <a:gd name="connsiteX0" fmla="*/ 986981 w 986980"/>
              <a:gd name="connsiteY0" fmla="*/ 493490 h 986980"/>
              <a:gd name="connsiteX1" fmla="*/ 493490 w 986980"/>
              <a:gd name="connsiteY1" fmla="*/ 986981 h 986980"/>
              <a:gd name="connsiteX2" fmla="*/ 0 w 986980"/>
              <a:gd name="connsiteY2" fmla="*/ 493490 h 986980"/>
              <a:gd name="connsiteX3" fmla="*/ 493490 w 986980"/>
              <a:gd name="connsiteY3" fmla="*/ 0 h 986980"/>
              <a:gd name="connsiteX4" fmla="*/ 986981 w 986980"/>
              <a:gd name="connsiteY4" fmla="*/ 493490 h 98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980" h="986980">
                <a:moveTo>
                  <a:pt x="986981" y="493490"/>
                </a:moveTo>
                <a:cubicBezTo>
                  <a:pt x="986981" y="766037"/>
                  <a:pt x="766038" y="986981"/>
                  <a:pt x="493490" y="986981"/>
                </a:cubicBezTo>
                <a:cubicBezTo>
                  <a:pt x="220943" y="986981"/>
                  <a:pt x="0" y="766037"/>
                  <a:pt x="0" y="493490"/>
                </a:cubicBezTo>
                <a:cubicBezTo>
                  <a:pt x="0" y="220943"/>
                  <a:pt x="220943" y="0"/>
                  <a:pt x="493490" y="0"/>
                </a:cubicBezTo>
                <a:cubicBezTo>
                  <a:pt x="766038" y="0"/>
                  <a:pt x="986981" y="220943"/>
                  <a:pt x="986981" y="493490"/>
                </a:cubicBezTo>
                <a:close/>
              </a:path>
            </a:pathLst>
          </a:custGeom>
          <a:solidFill>
            <a:srgbClr val="FA0133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E2F41B-5C7E-4C57-A979-D2CE5168FC03}"/>
              </a:ext>
            </a:extLst>
          </p:cNvPr>
          <p:cNvSpPr txBox="1"/>
          <p:nvPr/>
        </p:nvSpPr>
        <p:spPr>
          <a:xfrm>
            <a:off x="3648332" y="4684675"/>
            <a:ext cx="2032825" cy="1826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Using the priority eigen values of the criteria and sub criteria calculate the global weights of the sub criteri</a:t>
            </a:r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and criteria using the relative and local weights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8F2D2B-85C5-479B-9B05-0FA00FDE8727}"/>
              </a:ext>
            </a:extLst>
          </p:cNvPr>
          <p:cNvSpPr txBox="1"/>
          <p:nvPr/>
        </p:nvSpPr>
        <p:spPr>
          <a:xfrm>
            <a:off x="3653998" y="4064781"/>
            <a:ext cx="2043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global weights</a:t>
            </a:r>
          </a:p>
        </p:txBody>
      </p:sp>
      <p:sp>
        <p:nvSpPr>
          <p:cNvPr id="47" name="Graphic 15">
            <a:extLst>
              <a:ext uri="{FF2B5EF4-FFF2-40B4-BE49-F238E27FC236}">
                <a16:creationId xmlns:a16="http://schemas.microsoft.com/office/drawing/2014/main" id="{7FF29467-A2D6-4836-B23A-8C9A70C22C62}"/>
              </a:ext>
            </a:extLst>
          </p:cNvPr>
          <p:cNvSpPr/>
          <p:nvPr/>
        </p:nvSpPr>
        <p:spPr>
          <a:xfrm rot="21038044">
            <a:off x="5445011" y="2498439"/>
            <a:ext cx="1195478" cy="480400"/>
          </a:xfrm>
          <a:custGeom>
            <a:avLst/>
            <a:gdLst>
              <a:gd name="connsiteX0" fmla="*/ 2112934 w 2112933"/>
              <a:gd name="connsiteY0" fmla="*/ 849079 h 849078"/>
              <a:gd name="connsiteX1" fmla="*/ 1946253 w 2112933"/>
              <a:gd name="connsiteY1" fmla="*/ 227284 h 849078"/>
              <a:gd name="connsiteX2" fmla="*/ 1827196 w 2112933"/>
              <a:gd name="connsiteY2" fmla="*/ 345892 h 849078"/>
              <a:gd name="connsiteX3" fmla="*/ 0 w 2112933"/>
              <a:gd name="connsiteY3" fmla="*/ 387225 h 849078"/>
              <a:gd name="connsiteX4" fmla="*/ 247100 w 2112933"/>
              <a:gd name="connsiteY4" fmla="*/ 634326 h 849078"/>
              <a:gd name="connsiteX5" fmla="*/ 1578748 w 2112933"/>
              <a:gd name="connsiteY5" fmla="*/ 594341 h 849078"/>
              <a:gd name="connsiteX6" fmla="*/ 1490690 w 2112933"/>
              <a:gd name="connsiteY6" fmla="*/ 682398 h 849078"/>
              <a:gd name="connsiteX7" fmla="*/ 2112934 w 2112933"/>
              <a:gd name="connsiteY7" fmla="*/ 849079 h 8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2933" h="849078">
                <a:moveTo>
                  <a:pt x="2112934" y="849079"/>
                </a:moveTo>
                <a:lnTo>
                  <a:pt x="1946253" y="227284"/>
                </a:lnTo>
                <a:lnTo>
                  <a:pt x="1827196" y="345892"/>
                </a:lnTo>
                <a:cubicBezTo>
                  <a:pt x="1308285" y="-128541"/>
                  <a:pt x="502288" y="-115063"/>
                  <a:pt x="0" y="387225"/>
                </a:cubicBezTo>
                <a:cubicBezTo>
                  <a:pt x="82217" y="469442"/>
                  <a:pt x="164883" y="552109"/>
                  <a:pt x="247100" y="634326"/>
                </a:cubicBezTo>
                <a:cubicBezTo>
                  <a:pt x="612809" y="268617"/>
                  <a:pt x="1196416" y="256037"/>
                  <a:pt x="1578748" y="594341"/>
                </a:cubicBezTo>
                <a:lnTo>
                  <a:pt x="1490690" y="682398"/>
                </a:lnTo>
                <a:lnTo>
                  <a:pt x="2112934" y="849079"/>
                </a:lnTo>
                <a:close/>
              </a:path>
            </a:pathLst>
          </a:custGeom>
          <a:solidFill>
            <a:srgbClr val="FA0133"/>
          </a:solidFill>
          <a:ln w="44788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135251D-AE03-4D83-84C7-C34C7E59BBB7}"/>
              </a:ext>
            </a:extLst>
          </p:cNvPr>
          <p:cNvSpPr/>
          <p:nvPr/>
        </p:nvSpPr>
        <p:spPr>
          <a:xfrm>
            <a:off x="6799333" y="2747795"/>
            <a:ext cx="1433512" cy="1433512"/>
          </a:xfrm>
          <a:custGeom>
            <a:avLst/>
            <a:gdLst>
              <a:gd name="connsiteX0" fmla="*/ 1433513 w 1433512"/>
              <a:gd name="connsiteY0" fmla="*/ 716756 h 1433512"/>
              <a:gd name="connsiteX1" fmla="*/ 716756 w 1433512"/>
              <a:gd name="connsiteY1" fmla="*/ 1433513 h 1433512"/>
              <a:gd name="connsiteX2" fmla="*/ 0 w 1433512"/>
              <a:gd name="connsiteY2" fmla="*/ 716756 h 1433512"/>
              <a:gd name="connsiteX3" fmla="*/ 716756 w 1433512"/>
              <a:gd name="connsiteY3" fmla="*/ 0 h 1433512"/>
              <a:gd name="connsiteX4" fmla="*/ 1433513 w 1433512"/>
              <a:gd name="connsiteY4" fmla="*/ 716756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512" h="1433512">
                <a:moveTo>
                  <a:pt x="1433513" y="716756"/>
                </a:moveTo>
                <a:cubicBezTo>
                  <a:pt x="1433513" y="1112610"/>
                  <a:pt x="1112610" y="1433513"/>
                  <a:pt x="716756" y="1433513"/>
                </a:cubicBezTo>
                <a:cubicBezTo>
                  <a:pt x="320903" y="1433513"/>
                  <a:pt x="0" y="1112610"/>
                  <a:pt x="0" y="716756"/>
                </a:cubicBezTo>
                <a:cubicBezTo>
                  <a:pt x="0" y="320903"/>
                  <a:pt x="320903" y="0"/>
                  <a:pt x="716756" y="0"/>
                </a:cubicBezTo>
                <a:cubicBezTo>
                  <a:pt x="1112610" y="0"/>
                  <a:pt x="1433513" y="320903"/>
                  <a:pt x="1433513" y="716756"/>
                </a:cubicBezTo>
                <a:close/>
              </a:path>
            </a:pathLst>
          </a:custGeom>
          <a:solidFill>
            <a:srgbClr val="FFFFFF"/>
          </a:solidFill>
          <a:ln w="95250" cap="flat">
            <a:solidFill>
              <a:srgbClr val="FA013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8B81D7-7C4A-4DBF-BEFA-BBDDEB33CAF0}"/>
              </a:ext>
            </a:extLst>
          </p:cNvPr>
          <p:cNvSpPr/>
          <p:nvPr/>
        </p:nvSpPr>
        <p:spPr>
          <a:xfrm>
            <a:off x="6499677" y="3464550"/>
            <a:ext cx="2032825" cy="3254643"/>
          </a:xfrm>
          <a:custGeom>
            <a:avLst/>
            <a:gdLst>
              <a:gd name="connsiteX0" fmla="*/ 1918526 w 2032825"/>
              <a:gd name="connsiteY0" fmla="*/ 2749677 h 2749676"/>
              <a:gd name="connsiteX1" fmla="*/ 114300 w 2032825"/>
              <a:gd name="connsiteY1" fmla="*/ 2749677 h 2749676"/>
              <a:gd name="connsiteX2" fmla="*/ 0 w 2032825"/>
              <a:gd name="connsiteY2" fmla="*/ 2635377 h 2749676"/>
              <a:gd name="connsiteX3" fmla="*/ 0 w 2032825"/>
              <a:gd name="connsiteY3" fmla="*/ 114300 h 2749676"/>
              <a:gd name="connsiteX4" fmla="*/ 114300 w 2032825"/>
              <a:gd name="connsiteY4" fmla="*/ 0 h 2749676"/>
              <a:gd name="connsiteX5" fmla="*/ 1918526 w 2032825"/>
              <a:gd name="connsiteY5" fmla="*/ 0 h 2749676"/>
              <a:gd name="connsiteX6" fmla="*/ 2032826 w 2032825"/>
              <a:gd name="connsiteY6" fmla="*/ 114300 h 2749676"/>
              <a:gd name="connsiteX7" fmla="*/ 2032826 w 2032825"/>
              <a:gd name="connsiteY7" fmla="*/ 2635377 h 2749676"/>
              <a:gd name="connsiteX8" fmla="*/ 1918526 w 2032825"/>
              <a:gd name="connsiteY8" fmla="*/ 2749677 h 274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825" h="2749676">
                <a:moveTo>
                  <a:pt x="1918526" y="2749677"/>
                </a:moveTo>
                <a:lnTo>
                  <a:pt x="114300" y="2749677"/>
                </a:lnTo>
                <a:cubicBezTo>
                  <a:pt x="51435" y="2749677"/>
                  <a:pt x="0" y="2698242"/>
                  <a:pt x="0" y="2635377"/>
                </a:cubicBezTo>
                <a:lnTo>
                  <a:pt x="0" y="114300"/>
                </a:lnTo>
                <a:cubicBezTo>
                  <a:pt x="0" y="51435"/>
                  <a:pt x="51435" y="0"/>
                  <a:pt x="114300" y="0"/>
                </a:cubicBezTo>
                <a:lnTo>
                  <a:pt x="1918526" y="0"/>
                </a:lnTo>
                <a:cubicBezTo>
                  <a:pt x="1981391" y="0"/>
                  <a:pt x="2032826" y="51435"/>
                  <a:pt x="2032826" y="114300"/>
                </a:cubicBezTo>
                <a:lnTo>
                  <a:pt x="2032826" y="2635377"/>
                </a:lnTo>
                <a:cubicBezTo>
                  <a:pt x="2032826" y="2698242"/>
                  <a:pt x="1981391" y="2749677"/>
                  <a:pt x="1918526" y="27496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FAEFAFD-00F8-4B54-9C1D-2E769ED4E877}"/>
              </a:ext>
            </a:extLst>
          </p:cNvPr>
          <p:cNvSpPr/>
          <p:nvPr/>
        </p:nvSpPr>
        <p:spPr>
          <a:xfrm>
            <a:off x="7022599" y="2971061"/>
            <a:ext cx="986980" cy="986980"/>
          </a:xfrm>
          <a:custGeom>
            <a:avLst/>
            <a:gdLst>
              <a:gd name="connsiteX0" fmla="*/ 986981 w 986980"/>
              <a:gd name="connsiteY0" fmla="*/ 493490 h 986980"/>
              <a:gd name="connsiteX1" fmla="*/ 493490 w 986980"/>
              <a:gd name="connsiteY1" fmla="*/ 986981 h 986980"/>
              <a:gd name="connsiteX2" fmla="*/ 0 w 986980"/>
              <a:gd name="connsiteY2" fmla="*/ 493490 h 986980"/>
              <a:gd name="connsiteX3" fmla="*/ 493490 w 986980"/>
              <a:gd name="connsiteY3" fmla="*/ 0 h 986980"/>
              <a:gd name="connsiteX4" fmla="*/ 986981 w 986980"/>
              <a:gd name="connsiteY4" fmla="*/ 493490 h 98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980" h="986980">
                <a:moveTo>
                  <a:pt x="986981" y="493490"/>
                </a:moveTo>
                <a:cubicBezTo>
                  <a:pt x="986981" y="766037"/>
                  <a:pt x="766038" y="986981"/>
                  <a:pt x="493490" y="986981"/>
                </a:cubicBezTo>
                <a:cubicBezTo>
                  <a:pt x="220943" y="986981"/>
                  <a:pt x="0" y="766037"/>
                  <a:pt x="0" y="493490"/>
                </a:cubicBezTo>
                <a:cubicBezTo>
                  <a:pt x="0" y="220943"/>
                  <a:pt x="220943" y="0"/>
                  <a:pt x="493490" y="0"/>
                </a:cubicBezTo>
                <a:cubicBezTo>
                  <a:pt x="766038" y="0"/>
                  <a:pt x="986981" y="220943"/>
                  <a:pt x="986981" y="493490"/>
                </a:cubicBezTo>
                <a:close/>
              </a:path>
            </a:pathLst>
          </a:custGeom>
          <a:solidFill>
            <a:srgbClr val="FA0133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D445D8-3684-46F5-8631-0ADBDD58D668}"/>
              </a:ext>
            </a:extLst>
          </p:cNvPr>
          <p:cNvSpPr txBox="1"/>
          <p:nvPr/>
        </p:nvSpPr>
        <p:spPr>
          <a:xfrm>
            <a:off x="6528975" y="5038791"/>
            <a:ext cx="2032825" cy="13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Using the alternatives pairwise matrix calculate the normalize matrix and extract the priority eigen values of the set of alternatives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69E1C4-F325-4DF4-8233-CAB33E11DA97}"/>
              </a:ext>
            </a:extLst>
          </p:cNvPr>
          <p:cNvSpPr txBox="1"/>
          <p:nvPr/>
        </p:nvSpPr>
        <p:spPr>
          <a:xfrm>
            <a:off x="6494176" y="4010363"/>
            <a:ext cx="2043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Alternative pairwise matrix normalize</a:t>
            </a:r>
          </a:p>
        </p:txBody>
      </p:sp>
      <p:sp>
        <p:nvSpPr>
          <p:cNvPr id="63" name="Graphic 15">
            <a:extLst>
              <a:ext uri="{FF2B5EF4-FFF2-40B4-BE49-F238E27FC236}">
                <a16:creationId xmlns:a16="http://schemas.microsoft.com/office/drawing/2014/main" id="{19603899-1C4D-4F63-85CD-BCE3D03015BB}"/>
              </a:ext>
            </a:extLst>
          </p:cNvPr>
          <p:cNvSpPr/>
          <p:nvPr/>
        </p:nvSpPr>
        <p:spPr>
          <a:xfrm rot="21038044">
            <a:off x="8340357" y="2443726"/>
            <a:ext cx="1195478" cy="480400"/>
          </a:xfrm>
          <a:custGeom>
            <a:avLst/>
            <a:gdLst>
              <a:gd name="connsiteX0" fmla="*/ 2112934 w 2112933"/>
              <a:gd name="connsiteY0" fmla="*/ 849079 h 849078"/>
              <a:gd name="connsiteX1" fmla="*/ 1946253 w 2112933"/>
              <a:gd name="connsiteY1" fmla="*/ 227284 h 849078"/>
              <a:gd name="connsiteX2" fmla="*/ 1827196 w 2112933"/>
              <a:gd name="connsiteY2" fmla="*/ 345892 h 849078"/>
              <a:gd name="connsiteX3" fmla="*/ 0 w 2112933"/>
              <a:gd name="connsiteY3" fmla="*/ 387225 h 849078"/>
              <a:gd name="connsiteX4" fmla="*/ 247100 w 2112933"/>
              <a:gd name="connsiteY4" fmla="*/ 634326 h 849078"/>
              <a:gd name="connsiteX5" fmla="*/ 1578748 w 2112933"/>
              <a:gd name="connsiteY5" fmla="*/ 594341 h 849078"/>
              <a:gd name="connsiteX6" fmla="*/ 1490690 w 2112933"/>
              <a:gd name="connsiteY6" fmla="*/ 682398 h 849078"/>
              <a:gd name="connsiteX7" fmla="*/ 2112934 w 2112933"/>
              <a:gd name="connsiteY7" fmla="*/ 849079 h 8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2933" h="849078">
                <a:moveTo>
                  <a:pt x="2112934" y="849079"/>
                </a:moveTo>
                <a:lnTo>
                  <a:pt x="1946253" y="227284"/>
                </a:lnTo>
                <a:lnTo>
                  <a:pt x="1827196" y="345892"/>
                </a:lnTo>
                <a:cubicBezTo>
                  <a:pt x="1308285" y="-128541"/>
                  <a:pt x="502288" y="-115063"/>
                  <a:pt x="0" y="387225"/>
                </a:cubicBezTo>
                <a:cubicBezTo>
                  <a:pt x="82217" y="469442"/>
                  <a:pt x="164883" y="552109"/>
                  <a:pt x="247100" y="634326"/>
                </a:cubicBezTo>
                <a:cubicBezTo>
                  <a:pt x="612809" y="268617"/>
                  <a:pt x="1196416" y="256037"/>
                  <a:pt x="1578748" y="594341"/>
                </a:cubicBezTo>
                <a:lnTo>
                  <a:pt x="1490690" y="682398"/>
                </a:lnTo>
                <a:lnTo>
                  <a:pt x="2112934" y="849079"/>
                </a:lnTo>
                <a:close/>
              </a:path>
            </a:pathLst>
          </a:custGeom>
          <a:solidFill>
            <a:srgbClr val="FA0133"/>
          </a:solidFill>
          <a:ln w="44788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602C5AC-356B-4695-98AD-72DB58C1D878}"/>
              </a:ext>
            </a:extLst>
          </p:cNvPr>
          <p:cNvSpPr/>
          <p:nvPr/>
        </p:nvSpPr>
        <p:spPr>
          <a:xfrm>
            <a:off x="9628510" y="2791388"/>
            <a:ext cx="1433512" cy="1433512"/>
          </a:xfrm>
          <a:custGeom>
            <a:avLst/>
            <a:gdLst>
              <a:gd name="connsiteX0" fmla="*/ 1433513 w 1433512"/>
              <a:gd name="connsiteY0" fmla="*/ 716756 h 1433512"/>
              <a:gd name="connsiteX1" fmla="*/ 716756 w 1433512"/>
              <a:gd name="connsiteY1" fmla="*/ 1433513 h 1433512"/>
              <a:gd name="connsiteX2" fmla="*/ 0 w 1433512"/>
              <a:gd name="connsiteY2" fmla="*/ 716756 h 1433512"/>
              <a:gd name="connsiteX3" fmla="*/ 716756 w 1433512"/>
              <a:gd name="connsiteY3" fmla="*/ 0 h 1433512"/>
              <a:gd name="connsiteX4" fmla="*/ 1433513 w 1433512"/>
              <a:gd name="connsiteY4" fmla="*/ 716756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512" h="1433512">
                <a:moveTo>
                  <a:pt x="1433513" y="716756"/>
                </a:moveTo>
                <a:cubicBezTo>
                  <a:pt x="1433513" y="1112610"/>
                  <a:pt x="1112610" y="1433513"/>
                  <a:pt x="716756" y="1433513"/>
                </a:cubicBezTo>
                <a:cubicBezTo>
                  <a:pt x="320903" y="1433513"/>
                  <a:pt x="0" y="1112610"/>
                  <a:pt x="0" y="716756"/>
                </a:cubicBezTo>
                <a:cubicBezTo>
                  <a:pt x="0" y="320903"/>
                  <a:pt x="320903" y="0"/>
                  <a:pt x="716756" y="0"/>
                </a:cubicBezTo>
                <a:cubicBezTo>
                  <a:pt x="1112610" y="0"/>
                  <a:pt x="1433513" y="320903"/>
                  <a:pt x="1433513" y="716756"/>
                </a:cubicBezTo>
                <a:close/>
              </a:path>
            </a:pathLst>
          </a:custGeom>
          <a:solidFill>
            <a:srgbClr val="FFFFFF"/>
          </a:solidFill>
          <a:ln w="95250" cap="flat">
            <a:solidFill>
              <a:srgbClr val="FA013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845E14D-D116-42D8-B35E-AAAEF19054FC}"/>
              </a:ext>
            </a:extLst>
          </p:cNvPr>
          <p:cNvSpPr/>
          <p:nvPr/>
        </p:nvSpPr>
        <p:spPr>
          <a:xfrm>
            <a:off x="9328854" y="3508143"/>
            <a:ext cx="2032825" cy="3211049"/>
          </a:xfrm>
          <a:custGeom>
            <a:avLst/>
            <a:gdLst>
              <a:gd name="connsiteX0" fmla="*/ 1918526 w 2032825"/>
              <a:gd name="connsiteY0" fmla="*/ 2749677 h 2749676"/>
              <a:gd name="connsiteX1" fmla="*/ 114300 w 2032825"/>
              <a:gd name="connsiteY1" fmla="*/ 2749677 h 2749676"/>
              <a:gd name="connsiteX2" fmla="*/ 0 w 2032825"/>
              <a:gd name="connsiteY2" fmla="*/ 2635377 h 2749676"/>
              <a:gd name="connsiteX3" fmla="*/ 0 w 2032825"/>
              <a:gd name="connsiteY3" fmla="*/ 114300 h 2749676"/>
              <a:gd name="connsiteX4" fmla="*/ 114300 w 2032825"/>
              <a:gd name="connsiteY4" fmla="*/ 0 h 2749676"/>
              <a:gd name="connsiteX5" fmla="*/ 1918526 w 2032825"/>
              <a:gd name="connsiteY5" fmla="*/ 0 h 2749676"/>
              <a:gd name="connsiteX6" fmla="*/ 2032826 w 2032825"/>
              <a:gd name="connsiteY6" fmla="*/ 114300 h 2749676"/>
              <a:gd name="connsiteX7" fmla="*/ 2032826 w 2032825"/>
              <a:gd name="connsiteY7" fmla="*/ 2635377 h 2749676"/>
              <a:gd name="connsiteX8" fmla="*/ 1918526 w 2032825"/>
              <a:gd name="connsiteY8" fmla="*/ 2749677 h 274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825" h="2749676">
                <a:moveTo>
                  <a:pt x="1918526" y="2749677"/>
                </a:moveTo>
                <a:lnTo>
                  <a:pt x="114300" y="2749677"/>
                </a:lnTo>
                <a:cubicBezTo>
                  <a:pt x="51435" y="2749677"/>
                  <a:pt x="0" y="2698242"/>
                  <a:pt x="0" y="2635377"/>
                </a:cubicBezTo>
                <a:lnTo>
                  <a:pt x="0" y="114300"/>
                </a:lnTo>
                <a:cubicBezTo>
                  <a:pt x="0" y="51435"/>
                  <a:pt x="51435" y="0"/>
                  <a:pt x="114300" y="0"/>
                </a:cubicBezTo>
                <a:lnTo>
                  <a:pt x="1918526" y="0"/>
                </a:lnTo>
                <a:cubicBezTo>
                  <a:pt x="1981391" y="0"/>
                  <a:pt x="2032826" y="51435"/>
                  <a:pt x="2032826" y="114300"/>
                </a:cubicBezTo>
                <a:lnTo>
                  <a:pt x="2032826" y="2635377"/>
                </a:lnTo>
                <a:cubicBezTo>
                  <a:pt x="2032826" y="2698242"/>
                  <a:pt x="1981391" y="2749677"/>
                  <a:pt x="1918526" y="27496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EB70DD2-7988-4B26-A9DC-DBDEC34E933F}"/>
              </a:ext>
            </a:extLst>
          </p:cNvPr>
          <p:cNvSpPr/>
          <p:nvPr/>
        </p:nvSpPr>
        <p:spPr>
          <a:xfrm>
            <a:off x="9851776" y="3014654"/>
            <a:ext cx="986980" cy="986980"/>
          </a:xfrm>
          <a:custGeom>
            <a:avLst/>
            <a:gdLst>
              <a:gd name="connsiteX0" fmla="*/ 986981 w 986980"/>
              <a:gd name="connsiteY0" fmla="*/ 493490 h 986980"/>
              <a:gd name="connsiteX1" fmla="*/ 493490 w 986980"/>
              <a:gd name="connsiteY1" fmla="*/ 986981 h 986980"/>
              <a:gd name="connsiteX2" fmla="*/ 0 w 986980"/>
              <a:gd name="connsiteY2" fmla="*/ 493490 h 986980"/>
              <a:gd name="connsiteX3" fmla="*/ 493490 w 986980"/>
              <a:gd name="connsiteY3" fmla="*/ 0 h 986980"/>
              <a:gd name="connsiteX4" fmla="*/ 986981 w 986980"/>
              <a:gd name="connsiteY4" fmla="*/ 493490 h 98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980" h="986980">
                <a:moveTo>
                  <a:pt x="986981" y="493490"/>
                </a:moveTo>
                <a:cubicBezTo>
                  <a:pt x="986981" y="766037"/>
                  <a:pt x="766038" y="986981"/>
                  <a:pt x="493490" y="986981"/>
                </a:cubicBezTo>
                <a:cubicBezTo>
                  <a:pt x="220943" y="986981"/>
                  <a:pt x="0" y="766037"/>
                  <a:pt x="0" y="493490"/>
                </a:cubicBezTo>
                <a:cubicBezTo>
                  <a:pt x="0" y="220943"/>
                  <a:pt x="220943" y="0"/>
                  <a:pt x="493490" y="0"/>
                </a:cubicBezTo>
                <a:cubicBezTo>
                  <a:pt x="766038" y="0"/>
                  <a:pt x="986981" y="220943"/>
                  <a:pt x="986981" y="493490"/>
                </a:cubicBezTo>
                <a:close/>
              </a:path>
            </a:pathLst>
          </a:custGeom>
          <a:solidFill>
            <a:srgbClr val="FA0133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AE5F04-29FD-4D91-A1C6-DDE91E7FAB42}"/>
              </a:ext>
            </a:extLst>
          </p:cNvPr>
          <p:cNvSpPr txBox="1"/>
          <p:nvPr/>
        </p:nvSpPr>
        <p:spPr>
          <a:xfrm>
            <a:off x="9260401" y="4585919"/>
            <a:ext cx="2032825" cy="20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Using global weights calculated for criteria and sub criteria and the priority eigen values of the alternatives weighted against it to calculate the priority weights (or) priority percent of alternatives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DD4ECB-145C-4E29-8D51-0E9248C98903}"/>
              </a:ext>
            </a:extLst>
          </p:cNvPr>
          <p:cNvSpPr txBox="1"/>
          <p:nvPr/>
        </p:nvSpPr>
        <p:spPr>
          <a:xfrm>
            <a:off x="9323353" y="4053956"/>
            <a:ext cx="2043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Alternatives priority weights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C8EDCD-1382-46F1-AB4B-DB635E0619DE}"/>
              </a:ext>
            </a:extLst>
          </p:cNvPr>
          <p:cNvGrpSpPr/>
          <p:nvPr/>
        </p:nvGrpSpPr>
        <p:grpSpPr>
          <a:xfrm>
            <a:off x="1707512" y="3283288"/>
            <a:ext cx="244475" cy="384175"/>
            <a:chOff x="5135492" y="2315514"/>
            <a:chExt cx="244475" cy="384175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EE336E8B-CBD8-47D3-85AD-0414608C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180" y="2432989"/>
              <a:ext cx="34925" cy="61913"/>
            </a:xfrm>
            <a:custGeom>
              <a:avLst/>
              <a:gdLst>
                <a:gd name="T0" fmla="*/ 8 w 8"/>
                <a:gd name="T1" fmla="*/ 0 h 14"/>
                <a:gd name="T2" fmla="*/ 8 w 8"/>
                <a:gd name="T3" fmla="*/ 10 h 14"/>
                <a:gd name="T4" fmla="*/ 4 w 8"/>
                <a:gd name="T5" fmla="*/ 14 h 14"/>
                <a:gd name="T6" fmla="*/ 4 w 8"/>
                <a:gd name="T7" fmla="*/ 14 h 14"/>
                <a:gd name="T8" fmla="*/ 0 w 8"/>
                <a:gd name="T9" fmla="*/ 10 h 14"/>
                <a:gd name="T10" fmla="*/ 0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2"/>
                    <a:pt x="7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1FFB788A-D553-4BCF-A8EB-14D167BBC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105" y="2450451"/>
              <a:ext cx="36513" cy="61913"/>
            </a:xfrm>
            <a:custGeom>
              <a:avLst/>
              <a:gdLst>
                <a:gd name="T0" fmla="*/ 8 w 8"/>
                <a:gd name="T1" fmla="*/ 0 h 14"/>
                <a:gd name="T2" fmla="*/ 8 w 8"/>
                <a:gd name="T3" fmla="*/ 10 h 14"/>
                <a:gd name="T4" fmla="*/ 4 w 8"/>
                <a:gd name="T5" fmla="*/ 14 h 14"/>
                <a:gd name="T6" fmla="*/ 4 w 8"/>
                <a:gd name="T7" fmla="*/ 14 h 14"/>
                <a:gd name="T8" fmla="*/ 0 w 8"/>
                <a:gd name="T9" fmla="*/ 10 h 14"/>
                <a:gd name="T10" fmla="*/ 0 w 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2"/>
                    <a:pt x="7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31538BDC-E71B-4F4B-9268-BB3601501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17" y="2432989"/>
              <a:ext cx="34925" cy="149225"/>
            </a:xfrm>
            <a:custGeom>
              <a:avLst/>
              <a:gdLst>
                <a:gd name="T0" fmla="*/ 8 w 8"/>
                <a:gd name="T1" fmla="*/ 0 h 34"/>
                <a:gd name="T2" fmla="*/ 8 w 8"/>
                <a:gd name="T3" fmla="*/ 30 h 34"/>
                <a:gd name="T4" fmla="*/ 4 w 8"/>
                <a:gd name="T5" fmla="*/ 34 h 34"/>
                <a:gd name="T6" fmla="*/ 4 w 8"/>
                <a:gd name="T7" fmla="*/ 34 h 34"/>
                <a:gd name="T8" fmla="*/ 0 w 8"/>
                <a:gd name="T9" fmla="*/ 30 h 34"/>
                <a:gd name="T10" fmla="*/ 0 w 8"/>
                <a:gd name="T11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4">
                  <a:moveTo>
                    <a:pt x="8" y="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2"/>
                    <a:pt x="7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2"/>
                    <a:pt x="0" y="30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E443E565-EC75-4A88-B511-0E43BD436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492" y="2315514"/>
              <a:ext cx="217488" cy="174625"/>
            </a:xfrm>
            <a:custGeom>
              <a:avLst/>
              <a:gdLst>
                <a:gd name="T0" fmla="*/ 34 w 49"/>
                <a:gd name="T1" fmla="*/ 28 h 40"/>
                <a:gd name="T2" fmla="*/ 46 w 49"/>
                <a:gd name="T3" fmla="*/ 36 h 40"/>
                <a:gd name="T4" fmla="*/ 38 w 49"/>
                <a:gd name="T5" fmla="*/ 16 h 40"/>
                <a:gd name="T6" fmla="*/ 28 w 49"/>
                <a:gd name="T7" fmla="*/ 0 h 40"/>
                <a:gd name="T8" fmla="*/ 9 w 49"/>
                <a:gd name="T9" fmla="*/ 0 h 40"/>
                <a:gd name="T10" fmla="*/ 1 w 49"/>
                <a:gd name="T11" fmla="*/ 23 h 40"/>
                <a:gd name="T12" fmla="*/ 1 w 49"/>
                <a:gd name="T13" fmla="*/ 33 h 40"/>
                <a:gd name="T14" fmla="*/ 5 w 49"/>
                <a:gd name="T15" fmla="*/ 37 h 40"/>
                <a:gd name="T16" fmla="*/ 5 w 49"/>
                <a:gd name="T17" fmla="*/ 37 h 40"/>
                <a:gd name="T18" fmla="*/ 9 w 49"/>
                <a:gd name="T19" fmla="*/ 33 h 40"/>
                <a:gd name="T20" fmla="*/ 9 w 49"/>
                <a:gd name="T21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40">
                  <a:moveTo>
                    <a:pt x="34" y="28"/>
                  </a:moveTo>
                  <a:cubicBezTo>
                    <a:pt x="34" y="28"/>
                    <a:pt x="41" y="40"/>
                    <a:pt x="46" y="36"/>
                  </a:cubicBezTo>
                  <a:cubicBezTo>
                    <a:pt x="49" y="33"/>
                    <a:pt x="45" y="26"/>
                    <a:pt x="38" y="16"/>
                  </a:cubicBezTo>
                  <a:cubicBezTo>
                    <a:pt x="35" y="11"/>
                    <a:pt x="32" y="6"/>
                    <a:pt x="2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1" y="23"/>
                    <a:pt x="1" y="2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5"/>
                    <a:pt x="3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8" y="37"/>
                    <a:pt x="9" y="35"/>
                    <a:pt x="9" y="33"/>
                  </a:cubicBezTo>
                  <a:cubicBezTo>
                    <a:pt x="9" y="23"/>
                    <a:pt x="9" y="23"/>
                    <a:pt x="9" y="2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id="{507609FD-4227-4129-AA84-91DE38C7A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92" y="2647301"/>
              <a:ext cx="231775" cy="52388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B2CFED2D-3F99-40D3-BFA2-662C79607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167" y="2612376"/>
              <a:ext cx="123825" cy="26988"/>
            </a:xfrm>
            <a:custGeom>
              <a:avLst/>
              <a:gdLst>
                <a:gd name="T0" fmla="*/ 78 w 78"/>
                <a:gd name="T1" fmla="*/ 17 h 17"/>
                <a:gd name="T2" fmla="*/ 78 w 78"/>
                <a:gd name="T3" fmla="*/ 0 h 17"/>
                <a:gd name="T4" fmla="*/ 0 w 78"/>
                <a:gd name="T5" fmla="*/ 0 h 17"/>
                <a:gd name="T6" fmla="*/ 0 w 78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7">
                  <a:moveTo>
                    <a:pt x="78" y="17"/>
                  </a:moveTo>
                  <a:lnTo>
                    <a:pt x="78" y="0"/>
                  </a:lnTo>
                  <a:lnTo>
                    <a:pt x="0" y="0"/>
                  </a:lnTo>
                  <a:lnTo>
                    <a:pt x="0" y="17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5894D7-BC58-4129-BA7C-2CB46A2DEB7C}"/>
              </a:ext>
            </a:extLst>
          </p:cNvPr>
          <p:cNvGrpSpPr/>
          <p:nvPr/>
        </p:nvGrpSpPr>
        <p:grpSpPr>
          <a:xfrm>
            <a:off x="4499064" y="3352570"/>
            <a:ext cx="307975" cy="384175"/>
            <a:chOff x="10861676" y="2105026"/>
            <a:chExt cx="307975" cy="384175"/>
          </a:xfrm>
        </p:grpSpPr>
        <p:sp>
          <p:nvSpPr>
            <p:cNvPr id="85" name="Freeform 146">
              <a:extLst>
                <a:ext uri="{FF2B5EF4-FFF2-40B4-BE49-F238E27FC236}">
                  <a16:creationId xmlns:a16="http://schemas.microsoft.com/office/drawing/2014/main" id="{C2D90FBE-65BD-4B5E-BB9B-34E29426C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676" y="2105026"/>
              <a:ext cx="307975" cy="384175"/>
            </a:xfrm>
            <a:custGeom>
              <a:avLst/>
              <a:gdLst>
                <a:gd name="T0" fmla="*/ 35 w 70"/>
                <a:gd name="T1" fmla="*/ 88 h 88"/>
                <a:gd name="T2" fmla="*/ 35 w 70"/>
                <a:gd name="T3" fmla="*/ 73 h 88"/>
                <a:gd name="T4" fmla="*/ 11 w 70"/>
                <a:gd name="T5" fmla="*/ 73 h 88"/>
                <a:gd name="T6" fmla="*/ 11 w 70"/>
                <a:gd name="T7" fmla="*/ 50 h 88"/>
                <a:gd name="T8" fmla="*/ 0 w 70"/>
                <a:gd name="T9" fmla="*/ 50 h 88"/>
                <a:gd name="T10" fmla="*/ 10 w 70"/>
                <a:gd name="T11" fmla="*/ 30 h 88"/>
                <a:gd name="T12" fmla="*/ 40 w 70"/>
                <a:gd name="T13" fmla="*/ 0 h 88"/>
                <a:gd name="T14" fmla="*/ 70 w 70"/>
                <a:gd name="T15" fmla="*/ 30 h 88"/>
                <a:gd name="T16" fmla="*/ 54 w 70"/>
                <a:gd name="T17" fmla="*/ 59 h 88"/>
                <a:gd name="T18" fmla="*/ 62 w 70"/>
                <a:gd name="T19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8">
                  <a:moveTo>
                    <a:pt x="35" y="88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13"/>
                    <a:pt x="23" y="0"/>
                    <a:pt x="40" y="0"/>
                  </a:cubicBezTo>
                  <a:cubicBezTo>
                    <a:pt x="56" y="0"/>
                    <a:pt x="69" y="10"/>
                    <a:pt x="70" y="30"/>
                  </a:cubicBezTo>
                  <a:cubicBezTo>
                    <a:pt x="70" y="50"/>
                    <a:pt x="54" y="59"/>
                    <a:pt x="54" y="59"/>
                  </a:cubicBezTo>
                  <a:cubicBezTo>
                    <a:pt x="62" y="85"/>
                    <a:pt x="62" y="85"/>
                    <a:pt x="62" y="8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Line 147">
              <a:extLst>
                <a:ext uri="{FF2B5EF4-FFF2-40B4-BE49-F238E27FC236}">
                  <a16:creationId xmlns:a16="http://schemas.microsoft.com/office/drawing/2014/main" id="{9BF2CB59-C6EA-4F90-9AF5-107BA60B9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18826" y="2376488"/>
              <a:ext cx="1746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Oval 148">
              <a:extLst>
                <a:ext uri="{FF2B5EF4-FFF2-40B4-BE49-F238E27FC236}">
                  <a16:creationId xmlns:a16="http://schemas.microsoft.com/office/drawing/2014/main" id="{AB6C90AB-79B6-48EF-8481-ABCF2F337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2135188"/>
              <a:ext cx="188913" cy="188913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149">
              <a:extLst>
                <a:ext uri="{FF2B5EF4-FFF2-40B4-BE49-F238E27FC236}">
                  <a16:creationId xmlns:a16="http://schemas.microsoft.com/office/drawing/2014/main" id="{578ACE27-02E8-4BD4-B426-BF431113E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6138" y="2165351"/>
              <a:ext cx="71438" cy="106363"/>
            </a:xfrm>
            <a:custGeom>
              <a:avLst/>
              <a:gdLst>
                <a:gd name="T0" fmla="*/ 0 w 16"/>
                <a:gd name="T1" fmla="*/ 8 h 24"/>
                <a:gd name="T2" fmla="*/ 8 w 16"/>
                <a:gd name="T3" fmla="*/ 0 h 24"/>
                <a:gd name="T4" fmla="*/ 16 w 16"/>
                <a:gd name="T5" fmla="*/ 9 h 24"/>
                <a:gd name="T6" fmla="*/ 8 w 16"/>
                <a:gd name="T7" fmla="*/ 17 h 24"/>
                <a:gd name="T8" fmla="*/ 8 w 1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2" y="17"/>
                    <a:pt x="8" y="17"/>
                  </a:cubicBezTo>
                  <a:cubicBezTo>
                    <a:pt x="8" y="24"/>
                    <a:pt x="8" y="24"/>
                    <a:pt x="8" y="2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Line 150">
              <a:extLst>
                <a:ext uri="{FF2B5EF4-FFF2-40B4-BE49-F238E27FC236}">
                  <a16:creationId xmlns:a16="http://schemas.microsoft.com/office/drawing/2014/main" id="{95165ACC-1252-43E7-ACDA-D19CC0F70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2651" y="2289176"/>
              <a:ext cx="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765C030A-91AC-441D-8BEA-10A2B957FC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48538" y="3244854"/>
            <a:ext cx="333375" cy="398463"/>
            <a:chOff x="4629" y="2044"/>
            <a:chExt cx="210" cy="25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9FE7971-16C9-4BE6-A562-345A735F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" y="2075"/>
              <a:ext cx="58" cy="57"/>
            </a:xfrm>
            <a:custGeom>
              <a:avLst/>
              <a:gdLst>
                <a:gd name="T0" fmla="*/ 4 w 21"/>
                <a:gd name="T1" fmla="*/ 3 h 21"/>
                <a:gd name="T2" fmla="*/ 17 w 21"/>
                <a:gd name="T3" fmla="*/ 3 h 21"/>
                <a:gd name="T4" fmla="*/ 17 w 21"/>
                <a:gd name="T5" fmla="*/ 17 h 21"/>
                <a:gd name="T6" fmla="*/ 4 w 21"/>
                <a:gd name="T7" fmla="*/ 17 h 21"/>
                <a:gd name="T8" fmla="*/ 4 w 21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4" y="3"/>
                  </a:moveTo>
                  <a:cubicBezTo>
                    <a:pt x="8" y="0"/>
                    <a:pt x="14" y="0"/>
                    <a:pt x="17" y="3"/>
                  </a:cubicBezTo>
                  <a:cubicBezTo>
                    <a:pt x="21" y="7"/>
                    <a:pt x="21" y="13"/>
                    <a:pt x="17" y="17"/>
                  </a:cubicBezTo>
                  <a:cubicBezTo>
                    <a:pt x="14" y="21"/>
                    <a:pt x="8" y="21"/>
                    <a:pt x="4" y="17"/>
                  </a:cubicBezTo>
                  <a:cubicBezTo>
                    <a:pt x="0" y="13"/>
                    <a:pt x="0" y="7"/>
                    <a:pt x="4" y="3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BE953AAF-C352-4E97-B8C3-98C43D65D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143"/>
              <a:ext cx="14" cy="6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2"/>
                    <a:pt x="5" y="2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ABCE09AE-5E86-434B-A1A9-B7E5FBD81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2058"/>
              <a:ext cx="14" cy="6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D486D07D-DB89-49A7-8CB8-D13C4703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058"/>
              <a:ext cx="14" cy="6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061678B1-286B-4034-8E33-5506FAE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2113"/>
              <a:ext cx="9" cy="14"/>
            </a:xfrm>
            <a:custGeom>
              <a:avLst/>
              <a:gdLst>
                <a:gd name="T0" fmla="*/ 3 w 3"/>
                <a:gd name="T1" fmla="*/ 5 h 5"/>
                <a:gd name="T2" fmla="*/ 0 w 3"/>
                <a:gd name="T3" fmla="*/ 0 h 5"/>
                <a:gd name="T4" fmla="*/ 3 w 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2A63E7E2-E89D-4D14-BD62-BAF02E0A6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2143"/>
              <a:ext cx="14" cy="6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5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5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9729B8A2-0C40-49A9-AE8B-731893185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077"/>
              <a:ext cx="5" cy="14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5 h 5"/>
                <a:gd name="T4" fmla="*/ 0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2"/>
                    <a:pt x="0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3D0AC5D8-BD81-49AA-9351-C9DFAE1C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113"/>
              <a:ext cx="5" cy="14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2"/>
                    <a:pt x="2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64308739-52FA-44A5-802D-8F7F53502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2077"/>
              <a:ext cx="6" cy="14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3FD486E3-EB73-490B-8367-E7DD47DA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2055"/>
              <a:ext cx="22" cy="22"/>
            </a:xfrm>
            <a:custGeom>
              <a:avLst/>
              <a:gdLst>
                <a:gd name="T0" fmla="*/ 6 w 8"/>
                <a:gd name="T1" fmla="*/ 8 h 8"/>
                <a:gd name="T2" fmla="*/ 7 w 8"/>
                <a:gd name="T3" fmla="*/ 7 h 8"/>
                <a:gd name="T4" fmla="*/ 7 w 8"/>
                <a:gd name="T5" fmla="*/ 2 h 8"/>
                <a:gd name="T6" fmla="*/ 6 w 8"/>
                <a:gd name="T7" fmla="*/ 2 h 8"/>
                <a:gd name="T8" fmla="*/ 1 w 8"/>
                <a:gd name="T9" fmla="*/ 2 h 8"/>
                <a:gd name="T10" fmla="*/ 0 w 8"/>
                <a:gd name="T1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4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11C6BD1F-8ABD-4D55-A1F0-744C32B6F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2127"/>
              <a:ext cx="22" cy="22"/>
            </a:xfrm>
            <a:custGeom>
              <a:avLst/>
              <a:gdLst>
                <a:gd name="T0" fmla="*/ 3 w 8"/>
                <a:gd name="T1" fmla="*/ 0 h 8"/>
                <a:gd name="T2" fmla="*/ 2 w 8"/>
                <a:gd name="T3" fmla="*/ 1 h 8"/>
                <a:gd name="T4" fmla="*/ 2 w 8"/>
                <a:gd name="T5" fmla="*/ 6 h 8"/>
                <a:gd name="T6" fmla="*/ 2 w 8"/>
                <a:gd name="T7" fmla="*/ 7 h 8"/>
                <a:gd name="T8" fmla="*/ 7 w 8"/>
                <a:gd name="T9" fmla="*/ 7 h 8"/>
                <a:gd name="T10" fmla="*/ 8 w 8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6" y="8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6D64F946-5F78-4D6D-97EE-DA83F1D1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2127"/>
              <a:ext cx="22" cy="22"/>
            </a:xfrm>
            <a:custGeom>
              <a:avLst/>
              <a:gdLst>
                <a:gd name="T0" fmla="*/ 0 w 8"/>
                <a:gd name="T1" fmla="*/ 6 h 8"/>
                <a:gd name="T2" fmla="*/ 1 w 8"/>
                <a:gd name="T3" fmla="*/ 7 h 8"/>
                <a:gd name="T4" fmla="*/ 6 w 8"/>
                <a:gd name="T5" fmla="*/ 7 h 8"/>
                <a:gd name="T6" fmla="*/ 7 w 8"/>
                <a:gd name="T7" fmla="*/ 6 h 8"/>
                <a:gd name="T8" fmla="*/ 7 w 8"/>
                <a:gd name="T9" fmla="*/ 1 h 8"/>
                <a:gd name="T10" fmla="*/ 6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3" y="8"/>
                    <a:pt x="5" y="8"/>
                    <a:pt x="6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953CEA04-1D5B-42F5-B685-DA3F339B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2055"/>
              <a:ext cx="22" cy="22"/>
            </a:xfrm>
            <a:custGeom>
              <a:avLst/>
              <a:gdLst>
                <a:gd name="T0" fmla="*/ 8 w 8"/>
                <a:gd name="T1" fmla="*/ 3 h 8"/>
                <a:gd name="T2" fmla="*/ 7 w 8"/>
                <a:gd name="T3" fmla="*/ 2 h 8"/>
                <a:gd name="T4" fmla="*/ 2 w 8"/>
                <a:gd name="T5" fmla="*/ 2 h 8"/>
                <a:gd name="T6" fmla="*/ 2 w 8"/>
                <a:gd name="T7" fmla="*/ 2 h 8"/>
                <a:gd name="T8" fmla="*/ 2 w 8"/>
                <a:gd name="T9" fmla="*/ 7 h 8"/>
                <a:gd name="T10" fmla="*/ 3 w 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8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F65A95ED-62B1-4D5E-B788-8FE331DFF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2149"/>
              <a:ext cx="22" cy="14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1 h 5"/>
                <a:gd name="T4" fmla="*/ 4 w 8"/>
                <a:gd name="T5" fmla="*/ 5 h 5"/>
                <a:gd name="T6" fmla="*/ 5 w 8"/>
                <a:gd name="T7" fmla="*/ 5 h 5"/>
                <a:gd name="T8" fmla="*/ 8 w 8"/>
                <a:gd name="T9" fmla="*/ 1 h 5"/>
                <a:gd name="T10" fmla="*/ 8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8" y="3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9F025E7B-5DBC-4FEE-A41D-ED7659AED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2044"/>
              <a:ext cx="22" cy="14"/>
            </a:xfrm>
            <a:custGeom>
              <a:avLst/>
              <a:gdLst>
                <a:gd name="T0" fmla="*/ 8 w 8"/>
                <a:gd name="T1" fmla="*/ 5 h 5"/>
                <a:gd name="T2" fmla="*/ 8 w 8"/>
                <a:gd name="T3" fmla="*/ 3 h 5"/>
                <a:gd name="T4" fmla="*/ 5 w 8"/>
                <a:gd name="T5" fmla="*/ 0 h 5"/>
                <a:gd name="T6" fmla="*/ 4 w 8"/>
                <a:gd name="T7" fmla="*/ 0 h 5"/>
                <a:gd name="T8" fmla="*/ 0 w 8"/>
                <a:gd name="T9" fmla="*/ 3 h 5"/>
                <a:gd name="T10" fmla="*/ 0 w 8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21D2BD78-401A-44F0-8751-FD1935640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2091"/>
              <a:ext cx="14" cy="22"/>
            </a:xfrm>
            <a:custGeom>
              <a:avLst/>
              <a:gdLst>
                <a:gd name="T0" fmla="*/ 0 w 5"/>
                <a:gd name="T1" fmla="*/ 8 h 8"/>
                <a:gd name="T2" fmla="*/ 1 w 5"/>
                <a:gd name="T3" fmla="*/ 8 h 8"/>
                <a:gd name="T4" fmla="*/ 5 w 5"/>
                <a:gd name="T5" fmla="*/ 5 h 8"/>
                <a:gd name="T6" fmla="*/ 5 w 5"/>
                <a:gd name="T7" fmla="*/ 4 h 8"/>
                <a:gd name="T8" fmla="*/ 1 w 5"/>
                <a:gd name="T9" fmla="*/ 0 h 8"/>
                <a:gd name="T10" fmla="*/ 0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3" y="8"/>
                    <a:pt x="5" y="7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9C4ACF4D-8D11-48FF-AD6A-8428F4AA7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091"/>
              <a:ext cx="17" cy="22"/>
            </a:xfrm>
            <a:custGeom>
              <a:avLst/>
              <a:gdLst>
                <a:gd name="T0" fmla="*/ 6 w 6"/>
                <a:gd name="T1" fmla="*/ 0 h 8"/>
                <a:gd name="T2" fmla="*/ 4 w 6"/>
                <a:gd name="T3" fmla="*/ 0 h 8"/>
                <a:gd name="T4" fmla="*/ 0 w 6"/>
                <a:gd name="T5" fmla="*/ 4 h 8"/>
                <a:gd name="T6" fmla="*/ 0 w 6"/>
                <a:gd name="T7" fmla="*/ 5 h 8"/>
                <a:gd name="T8" fmla="*/ 4 w 6"/>
                <a:gd name="T9" fmla="*/ 8 h 8"/>
                <a:gd name="T10" fmla="*/ 5 w 6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C2D71CB9-5D4B-43E4-B988-604EE3AA6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" y="2182"/>
              <a:ext cx="74" cy="74"/>
            </a:xfrm>
            <a:custGeom>
              <a:avLst/>
              <a:gdLst>
                <a:gd name="T0" fmla="*/ 5 w 27"/>
                <a:gd name="T1" fmla="*/ 5 h 27"/>
                <a:gd name="T2" fmla="*/ 22 w 27"/>
                <a:gd name="T3" fmla="*/ 5 h 27"/>
                <a:gd name="T4" fmla="*/ 22 w 27"/>
                <a:gd name="T5" fmla="*/ 22 h 27"/>
                <a:gd name="T6" fmla="*/ 5 w 27"/>
                <a:gd name="T7" fmla="*/ 22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10" y="0"/>
                    <a:pt x="17" y="0"/>
                    <a:pt x="22" y="5"/>
                  </a:cubicBezTo>
                  <a:cubicBezTo>
                    <a:pt x="27" y="10"/>
                    <a:pt x="27" y="17"/>
                    <a:pt x="22" y="22"/>
                  </a:cubicBezTo>
                  <a:cubicBezTo>
                    <a:pt x="17" y="27"/>
                    <a:pt x="10" y="27"/>
                    <a:pt x="5" y="22"/>
                  </a:cubicBezTo>
                  <a:cubicBezTo>
                    <a:pt x="0" y="17"/>
                    <a:pt x="0" y="10"/>
                    <a:pt x="5" y="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ED59C756-E77F-4641-A571-BF165552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2270"/>
              <a:ext cx="17" cy="5"/>
            </a:xfrm>
            <a:custGeom>
              <a:avLst/>
              <a:gdLst>
                <a:gd name="T0" fmla="*/ 6 w 6"/>
                <a:gd name="T1" fmla="*/ 2 h 2"/>
                <a:gd name="T2" fmla="*/ 0 w 6"/>
                <a:gd name="T3" fmla="*/ 0 h 2"/>
                <a:gd name="T4" fmla="*/ 6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2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83794705-9E63-4668-86D1-84A12B53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163"/>
              <a:ext cx="17" cy="8"/>
            </a:xfrm>
            <a:custGeom>
              <a:avLst/>
              <a:gdLst>
                <a:gd name="T0" fmla="*/ 0 w 6"/>
                <a:gd name="T1" fmla="*/ 0 h 3"/>
                <a:gd name="T2" fmla="*/ 6 w 6"/>
                <a:gd name="T3" fmla="*/ 3 h 3"/>
                <a:gd name="T4" fmla="*/ 0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9EC45D21-6CB4-42E3-B272-F386CE0E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2163"/>
              <a:ext cx="17" cy="8"/>
            </a:xfrm>
            <a:custGeom>
              <a:avLst/>
              <a:gdLst>
                <a:gd name="T0" fmla="*/ 0 w 6"/>
                <a:gd name="T1" fmla="*/ 3 h 3"/>
                <a:gd name="T2" fmla="*/ 6 w 6"/>
                <a:gd name="T3" fmla="*/ 0 h 3"/>
                <a:gd name="T4" fmla="*/ 0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8034E162-66B1-47C5-9001-0F8D85C2C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" y="2231"/>
              <a:ext cx="9" cy="20"/>
            </a:xfrm>
            <a:custGeom>
              <a:avLst/>
              <a:gdLst>
                <a:gd name="T0" fmla="*/ 3 w 3"/>
                <a:gd name="T1" fmla="*/ 7 h 7"/>
                <a:gd name="T2" fmla="*/ 0 w 3"/>
                <a:gd name="T3" fmla="*/ 0 h 7"/>
                <a:gd name="T4" fmla="*/ 3 w 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089C7AE5-D790-4EF1-AC79-95166DF8E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270"/>
              <a:ext cx="17" cy="5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4" y="1"/>
                    <a:pt x="6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8732DEF8-4CE7-4306-974E-B2E23247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190"/>
              <a:ext cx="6" cy="17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6 h 6"/>
                <a:gd name="T4" fmla="*/ 0 w 2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1" y="2"/>
                    <a:pt x="0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E3D1843D-7ED0-423F-998D-105C9016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231"/>
              <a:ext cx="9" cy="20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7 h 7"/>
                <a:gd name="T4" fmla="*/ 3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2" y="3"/>
                    <a:pt x="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343C71B0-5B2E-404C-A13C-70F6A0F4A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" y="2190"/>
              <a:ext cx="9" cy="17"/>
            </a:xfrm>
            <a:custGeom>
              <a:avLst/>
              <a:gdLst>
                <a:gd name="T0" fmla="*/ 0 w 3"/>
                <a:gd name="T1" fmla="*/ 6 h 6"/>
                <a:gd name="T2" fmla="*/ 3 w 3"/>
                <a:gd name="T3" fmla="*/ 0 h 6"/>
                <a:gd name="T4" fmla="*/ 0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4B290516-6EB6-4F3B-9E6B-9C7B42D59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2163"/>
              <a:ext cx="28" cy="24"/>
            </a:xfrm>
            <a:custGeom>
              <a:avLst/>
              <a:gdLst>
                <a:gd name="T0" fmla="*/ 7 w 10"/>
                <a:gd name="T1" fmla="*/ 9 h 9"/>
                <a:gd name="T2" fmla="*/ 8 w 10"/>
                <a:gd name="T3" fmla="*/ 8 h 9"/>
                <a:gd name="T4" fmla="*/ 8 w 10"/>
                <a:gd name="T5" fmla="*/ 2 h 9"/>
                <a:gd name="T6" fmla="*/ 7 w 10"/>
                <a:gd name="T7" fmla="*/ 1 h 9"/>
                <a:gd name="T8" fmla="*/ 1 w 10"/>
                <a:gd name="T9" fmla="*/ 1 h 9"/>
                <a:gd name="T10" fmla="*/ 0 w 10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6"/>
                    <a:pt x="10" y="4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EDAB2BD4-36F5-4083-B4AA-1D8879E8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" y="2251"/>
              <a:ext cx="28" cy="27"/>
            </a:xfrm>
            <a:custGeom>
              <a:avLst/>
              <a:gdLst>
                <a:gd name="T0" fmla="*/ 3 w 10"/>
                <a:gd name="T1" fmla="*/ 0 h 10"/>
                <a:gd name="T2" fmla="*/ 2 w 10"/>
                <a:gd name="T3" fmla="*/ 1 h 10"/>
                <a:gd name="T4" fmla="*/ 2 w 10"/>
                <a:gd name="T5" fmla="*/ 7 h 10"/>
                <a:gd name="T6" fmla="*/ 2 w 10"/>
                <a:gd name="T7" fmla="*/ 8 h 10"/>
                <a:gd name="T8" fmla="*/ 8 w 10"/>
                <a:gd name="T9" fmla="*/ 8 h 10"/>
                <a:gd name="T10" fmla="*/ 10 w 10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7"/>
                    <a:pt x="10" y="7"/>
                    <a:pt x="10" y="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33">
              <a:extLst>
                <a:ext uri="{FF2B5EF4-FFF2-40B4-BE49-F238E27FC236}">
                  <a16:creationId xmlns:a16="http://schemas.microsoft.com/office/drawing/2014/main" id="{3138DEA2-1D04-4C35-A183-433C7E8AA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2251"/>
              <a:ext cx="25" cy="27"/>
            </a:xfrm>
            <a:custGeom>
              <a:avLst/>
              <a:gdLst>
                <a:gd name="T0" fmla="*/ 0 w 9"/>
                <a:gd name="T1" fmla="*/ 7 h 10"/>
                <a:gd name="T2" fmla="*/ 0 w 9"/>
                <a:gd name="T3" fmla="*/ 8 h 10"/>
                <a:gd name="T4" fmla="*/ 6 w 9"/>
                <a:gd name="T5" fmla="*/ 8 h 10"/>
                <a:gd name="T6" fmla="*/ 7 w 9"/>
                <a:gd name="T7" fmla="*/ 7 h 10"/>
                <a:gd name="T8" fmla="*/ 7 w 9"/>
                <a:gd name="T9" fmla="*/ 1 h 10"/>
                <a:gd name="T10" fmla="*/ 6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0" y="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5" y="10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C186DD8A-D861-4771-A1B7-94119F8E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" y="2163"/>
              <a:ext cx="28" cy="24"/>
            </a:xfrm>
            <a:custGeom>
              <a:avLst/>
              <a:gdLst>
                <a:gd name="T0" fmla="*/ 10 w 10"/>
                <a:gd name="T1" fmla="*/ 3 h 9"/>
                <a:gd name="T2" fmla="*/ 8 w 10"/>
                <a:gd name="T3" fmla="*/ 1 h 9"/>
                <a:gd name="T4" fmla="*/ 2 w 10"/>
                <a:gd name="T5" fmla="*/ 1 h 9"/>
                <a:gd name="T6" fmla="*/ 2 w 10"/>
                <a:gd name="T7" fmla="*/ 2 h 9"/>
                <a:gd name="T8" fmla="*/ 2 w 10"/>
                <a:gd name="T9" fmla="*/ 8 h 9"/>
                <a:gd name="T10" fmla="*/ 3 w 10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10" y="3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E821BD23-1023-4E0F-BCB8-AC5784EC0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" y="2275"/>
              <a:ext cx="27" cy="20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2 h 7"/>
                <a:gd name="T4" fmla="*/ 4 w 10"/>
                <a:gd name="T5" fmla="*/ 7 h 7"/>
                <a:gd name="T6" fmla="*/ 7 w 10"/>
                <a:gd name="T7" fmla="*/ 7 h 7"/>
                <a:gd name="T8" fmla="*/ 10 w 10"/>
                <a:gd name="T9" fmla="*/ 2 h 7"/>
                <a:gd name="T10" fmla="*/ 10 w 10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1" y="7"/>
                    <a:pt x="4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10" y="4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5263F799-14D2-4BFA-94AA-4ACBCB195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" y="2141"/>
              <a:ext cx="27" cy="22"/>
            </a:xfrm>
            <a:custGeom>
              <a:avLst/>
              <a:gdLst>
                <a:gd name="T0" fmla="*/ 10 w 10"/>
                <a:gd name="T1" fmla="*/ 8 h 8"/>
                <a:gd name="T2" fmla="*/ 10 w 10"/>
                <a:gd name="T3" fmla="*/ 6 h 8"/>
                <a:gd name="T4" fmla="*/ 6 w 10"/>
                <a:gd name="T5" fmla="*/ 0 h 8"/>
                <a:gd name="T6" fmla="*/ 4 w 10"/>
                <a:gd name="T7" fmla="*/ 0 h 8"/>
                <a:gd name="T8" fmla="*/ 0 w 10"/>
                <a:gd name="T9" fmla="*/ 4 h 8"/>
                <a:gd name="T10" fmla="*/ 0 w 1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9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9D2A49B5-F4E9-4DBF-9A6F-7688A889C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2207"/>
              <a:ext cx="16" cy="27"/>
            </a:xfrm>
            <a:custGeom>
              <a:avLst/>
              <a:gdLst>
                <a:gd name="T0" fmla="*/ 1 w 6"/>
                <a:gd name="T1" fmla="*/ 10 h 10"/>
                <a:gd name="T2" fmla="*/ 6 w 6"/>
                <a:gd name="T3" fmla="*/ 6 h 10"/>
                <a:gd name="T4" fmla="*/ 6 w 6"/>
                <a:gd name="T5" fmla="*/ 4 h 10"/>
                <a:gd name="T6" fmla="*/ 1 w 6"/>
                <a:gd name="T7" fmla="*/ 0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0"/>
                  </a:moveTo>
                  <a:cubicBezTo>
                    <a:pt x="3" y="10"/>
                    <a:pt x="6" y="8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1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A6BDD743-B2DD-45F7-8E20-B43CB8444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" y="2207"/>
              <a:ext cx="16" cy="27"/>
            </a:xfrm>
            <a:custGeom>
              <a:avLst/>
              <a:gdLst>
                <a:gd name="T0" fmla="*/ 6 w 6"/>
                <a:gd name="T1" fmla="*/ 0 h 10"/>
                <a:gd name="T2" fmla="*/ 4 w 6"/>
                <a:gd name="T3" fmla="*/ 0 h 10"/>
                <a:gd name="T4" fmla="*/ 0 w 6"/>
                <a:gd name="T5" fmla="*/ 4 h 10"/>
                <a:gd name="T6" fmla="*/ 0 w 6"/>
                <a:gd name="T7" fmla="*/ 5 h 10"/>
                <a:gd name="T8" fmla="*/ 4 w 6"/>
                <a:gd name="T9" fmla="*/ 9 h 10"/>
                <a:gd name="T10" fmla="*/ 6 w 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6" y="10"/>
                    <a:pt x="6" y="10"/>
                    <a:pt x="6" y="1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5B8B18B-E139-4C7E-A178-B69088AE3723}"/>
              </a:ext>
            </a:extLst>
          </p:cNvPr>
          <p:cNvGrpSpPr/>
          <p:nvPr/>
        </p:nvGrpSpPr>
        <p:grpSpPr>
          <a:xfrm>
            <a:off x="10174610" y="3345425"/>
            <a:ext cx="392112" cy="325438"/>
            <a:chOff x="4767263" y="1379538"/>
            <a:chExt cx="392112" cy="325438"/>
          </a:xfrm>
        </p:grpSpPr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8D9AFBCF-6BD9-49AB-8F36-45C86510D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1387476"/>
              <a:ext cx="317500" cy="317500"/>
            </a:xfrm>
            <a:custGeom>
              <a:avLst/>
              <a:gdLst>
                <a:gd name="T0" fmla="*/ 70 w 73"/>
                <a:gd name="T1" fmla="*/ 23 h 72"/>
                <a:gd name="T2" fmla="*/ 73 w 73"/>
                <a:gd name="T3" fmla="*/ 36 h 72"/>
                <a:gd name="T4" fmla="*/ 36 w 73"/>
                <a:gd name="T5" fmla="*/ 72 h 72"/>
                <a:gd name="T6" fmla="*/ 0 w 73"/>
                <a:gd name="T7" fmla="*/ 36 h 72"/>
                <a:gd name="T8" fmla="*/ 36 w 73"/>
                <a:gd name="T9" fmla="*/ 0 h 72"/>
                <a:gd name="T10" fmla="*/ 63 w 73"/>
                <a:gd name="T11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2">
                  <a:moveTo>
                    <a:pt x="70" y="23"/>
                  </a:moveTo>
                  <a:cubicBezTo>
                    <a:pt x="72" y="27"/>
                    <a:pt x="73" y="31"/>
                    <a:pt x="73" y="36"/>
                  </a:cubicBezTo>
                  <a:cubicBezTo>
                    <a:pt x="73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47" y="0"/>
                    <a:pt x="56" y="4"/>
                    <a:pt x="63" y="1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C6D8394C-8692-4A89-9747-0F220C6F6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436688"/>
              <a:ext cx="217487" cy="219075"/>
            </a:xfrm>
            <a:custGeom>
              <a:avLst/>
              <a:gdLst>
                <a:gd name="T0" fmla="*/ 49 w 50"/>
                <a:gd name="T1" fmla="*/ 17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  <a:gd name="T10" fmla="*/ 43 w 50"/>
                <a:gd name="T11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49" y="17"/>
                  </a:moveTo>
                  <a:cubicBezTo>
                    <a:pt x="50" y="20"/>
                    <a:pt x="50" y="22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32" y="0"/>
                    <a:pt x="38" y="3"/>
                    <a:pt x="43" y="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FD45A9F7-EA19-4656-A67F-655CD939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1479551"/>
              <a:ext cx="125412" cy="128588"/>
            </a:xfrm>
            <a:custGeom>
              <a:avLst/>
              <a:gdLst>
                <a:gd name="T0" fmla="*/ 29 w 29"/>
                <a:gd name="T1" fmla="*/ 13 h 29"/>
                <a:gd name="T2" fmla="*/ 29 w 29"/>
                <a:gd name="T3" fmla="*/ 15 h 29"/>
                <a:gd name="T4" fmla="*/ 14 w 29"/>
                <a:gd name="T5" fmla="*/ 29 h 29"/>
                <a:gd name="T6" fmla="*/ 0 w 29"/>
                <a:gd name="T7" fmla="*/ 15 h 29"/>
                <a:gd name="T8" fmla="*/ 14 w 29"/>
                <a:gd name="T9" fmla="*/ 0 h 29"/>
                <a:gd name="T10" fmla="*/ 22 w 29"/>
                <a:gd name="T11" fmla="*/ 3 h 29"/>
                <a:gd name="T12" fmla="*/ 23 w 29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29" y="13"/>
                  </a:moveTo>
                  <a:cubicBezTo>
                    <a:pt x="29" y="14"/>
                    <a:pt x="29" y="14"/>
                    <a:pt x="29" y="15"/>
                  </a:cubicBezTo>
                  <a:cubicBezTo>
                    <a:pt x="29" y="23"/>
                    <a:pt x="22" y="29"/>
                    <a:pt x="14" y="29"/>
                  </a:cubicBez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7" y="0"/>
                    <a:pt x="20" y="1"/>
                    <a:pt x="22" y="3"/>
                  </a:cubicBezTo>
                  <a:cubicBezTo>
                    <a:pt x="22" y="3"/>
                    <a:pt x="23" y="3"/>
                    <a:pt x="23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Line 40">
              <a:extLst>
                <a:ext uri="{FF2B5EF4-FFF2-40B4-BE49-F238E27FC236}">
                  <a16:creationId xmlns:a16="http://schemas.microsoft.com/office/drawing/2014/main" id="{CD5DC54B-27A0-4D75-93DC-A2D764DBE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9188" y="1449388"/>
              <a:ext cx="152400" cy="9207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7EBF3BF4-3C69-4D25-B0F0-5F103C734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1379538"/>
              <a:ext cx="77787" cy="87313"/>
            </a:xfrm>
            <a:custGeom>
              <a:avLst/>
              <a:gdLst>
                <a:gd name="T0" fmla="*/ 27 w 49"/>
                <a:gd name="T1" fmla="*/ 55 h 55"/>
                <a:gd name="T2" fmla="*/ 0 w 49"/>
                <a:gd name="T3" fmla="*/ 44 h 55"/>
                <a:gd name="T4" fmla="*/ 0 w 49"/>
                <a:gd name="T5" fmla="*/ 13 h 55"/>
                <a:gd name="T6" fmla="*/ 21 w 49"/>
                <a:gd name="T7" fmla="*/ 0 h 55"/>
                <a:gd name="T8" fmla="*/ 24 w 49"/>
                <a:gd name="T9" fmla="*/ 27 h 55"/>
                <a:gd name="T10" fmla="*/ 49 w 49"/>
                <a:gd name="T11" fmla="*/ 41 h 55"/>
                <a:gd name="T12" fmla="*/ 27 w 4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5">
                  <a:moveTo>
                    <a:pt x="27" y="55"/>
                  </a:moveTo>
                  <a:lnTo>
                    <a:pt x="0" y="44"/>
                  </a:lnTo>
                  <a:lnTo>
                    <a:pt x="0" y="13"/>
                  </a:lnTo>
                  <a:lnTo>
                    <a:pt x="21" y="0"/>
                  </a:lnTo>
                  <a:lnTo>
                    <a:pt x="24" y="27"/>
                  </a:lnTo>
                  <a:lnTo>
                    <a:pt x="49" y="41"/>
                  </a:lnTo>
                  <a:lnTo>
                    <a:pt x="27" y="55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Oval 42">
              <a:extLst>
                <a:ext uri="{FF2B5EF4-FFF2-40B4-BE49-F238E27FC236}">
                  <a16:creationId xmlns:a16="http://schemas.microsoft.com/office/drawing/2014/main" id="{651E43CB-384D-4E52-8580-68AF8AFA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31938"/>
              <a:ext cx="30162" cy="2698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D3FF8-B98F-9CC3-F221-C008091B93A7}"/>
              </a:ext>
            </a:extLst>
          </p:cNvPr>
          <p:cNvGrpSpPr/>
          <p:nvPr/>
        </p:nvGrpSpPr>
        <p:grpSpPr>
          <a:xfrm>
            <a:off x="1099452" y="6474423"/>
            <a:ext cx="1433607" cy="159421"/>
            <a:chOff x="1129930" y="6406409"/>
            <a:chExt cx="1433607" cy="159421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88B289B7-0535-31C9-750D-1CA77B5BBABC}"/>
                </a:ext>
              </a:extLst>
            </p:cNvPr>
            <p:cNvSpPr/>
            <p:nvPr/>
          </p:nvSpPr>
          <p:spPr>
            <a:xfrm>
              <a:off x="1129930" y="6486120"/>
              <a:ext cx="1433607" cy="11715"/>
            </a:xfrm>
            <a:custGeom>
              <a:avLst/>
              <a:gdLst>
                <a:gd name="connsiteX0" fmla="*/ 0 w 1433607"/>
                <a:gd name="connsiteY0" fmla="*/ 0 h 11715"/>
                <a:gd name="connsiteX1" fmla="*/ 1433608 w 1433607"/>
                <a:gd name="connsiteY1" fmla="*/ 11716 h 1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607" h="11715">
                  <a:moveTo>
                    <a:pt x="0" y="0"/>
                  </a:moveTo>
                  <a:lnTo>
                    <a:pt x="1433608" y="11716"/>
                  </a:lnTo>
                </a:path>
              </a:pathLst>
            </a:custGeom>
            <a:ln w="19050" cap="flat">
              <a:solidFill>
                <a:srgbClr val="FF1D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F7BEC8-5551-0C9B-D0CB-81AA7FCF0BDB}"/>
                </a:ext>
              </a:extLst>
            </p:cNvPr>
            <p:cNvSpPr/>
            <p:nvPr/>
          </p:nvSpPr>
          <p:spPr>
            <a:xfrm flipH="1">
              <a:off x="1818637" y="6406409"/>
              <a:ext cx="46197" cy="1594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FFEF0BB-FC47-9A90-B201-A4B4361BAC87}"/>
              </a:ext>
            </a:extLst>
          </p:cNvPr>
          <p:cNvGrpSpPr/>
          <p:nvPr/>
        </p:nvGrpSpPr>
        <p:grpSpPr>
          <a:xfrm>
            <a:off x="3936247" y="6462708"/>
            <a:ext cx="1433607" cy="159421"/>
            <a:chOff x="1129930" y="6406409"/>
            <a:chExt cx="1433607" cy="1594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A68B02-1E88-49C3-9524-DB62914FB74B}"/>
                </a:ext>
              </a:extLst>
            </p:cNvPr>
            <p:cNvSpPr/>
            <p:nvPr/>
          </p:nvSpPr>
          <p:spPr>
            <a:xfrm>
              <a:off x="1129930" y="6486120"/>
              <a:ext cx="1433607" cy="11715"/>
            </a:xfrm>
            <a:custGeom>
              <a:avLst/>
              <a:gdLst>
                <a:gd name="connsiteX0" fmla="*/ 0 w 1433607"/>
                <a:gd name="connsiteY0" fmla="*/ 0 h 11715"/>
                <a:gd name="connsiteX1" fmla="*/ 1433608 w 1433607"/>
                <a:gd name="connsiteY1" fmla="*/ 11716 h 1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607" h="11715">
                  <a:moveTo>
                    <a:pt x="0" y="0"/>
                  </a:moveTo>
                  <a:lnTo>
                    <a:pt x="1433608" y="11716"/>
                  </a:lnTo>
                </a:path>
              </a:pathLst>
            </a:custGeom>
            <a:ln w="19050" cap="flat">
              <a:solidFill>
                <a:srgbClr val="FF1D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93D073-73E1-45A1-870E-9677213E2D08}"/>
                </a:ext>
              </a:extLst>
            </p:cNvPr>
            <p:cNvSpPr/>
            <p:nvPr/>
          </p:nvSpPr>
          <p:spPr>
            <a:xfrm flipH="1">
              <a:off x="1818637" y="6406409"/>
              <a:ext cx="46197" cy="1594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1700A8-4EBB-A752-38DC-8FF89DCFE46D}"/>
              </a:ext>
            </a:extLst>
          </p:cNvPr>
          <p:cNvGrpSpPr/>
          <p:nvPr/>
        </p:nvGrpSpPr>
        <p:grpSpPr>
          <a:xfrm>
            <a:off x="6788167" y="6474423"/>
            <a:ext cx="1433607" cy="159421"/>
            <a:chOff x="1129930" y="6406409"/>
            <a:chExt cx="1433607" cy="159421"/>
          </a:xfrm>
        </p:grpSpPr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C6FF9A78-EFBB-D383-742C-D3C4F9BE8A2A}"/>
                </a:ext>
              </a:extLst>
            </p:cNvPr>
            <p:cNvSpPr/>
            <p:nvPr/>
          </p:nvSpPr>
          <p:spPr>
            <a:xfrm>
              <a:off x="1129930" y="6486120"/>
              <a:ext cx="1433607" cy="11715"/>
            </a:xfrm>
            <a:custGeom>
              <a:avLst/>
              <a:gdLst>
                <a:gd name="connsiteX0" fmla="*/ 0 w 1433607"/>
                <a:gd name="connsiteY0" fmla="*/ 0 h 11715"/>
                <a:gd name="connsiteX1" fmla="*/ 1433608 w 1433607"/>
                <a:gd name="connsiteY1" fmla="*/ 11716 h 1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607" h="11715">
                  <a:moveTo>
                    <a:pt x="0" y="0"/>
                  </a:moveTo>
                  <a:lnTo>
                    <a:pt x="1433608" y="11716"/>
                  </a:lnTo>
                </a:path>
              </a:pathLst>
            </a:custGeom>
            <a:ln w="19050" cap="flat">
              <a:solidFill>
                <a:srgbClr val="FF1D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737C8-3643-9639-C8F6-FEA932A6900B}"/>
                </a:ext>
              </a:extLst>
            </p:cNvPr>
            <p:cNvSpPr/>
            <p:nvPr/>
          </p:nvSpPr>
          <p:spPr>
            <a:xfrm flipH="1">
              <a:off x="1818637" y="6406409"/>
              <a:ext cx="46197" cy="1594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EC1112-8165-4038-33B4-99481F64971C}"/>
              </a:ext>
            </a:extLst>
          </p:cNvPr>
          <p:cNvGrpSpPr/>
          <p:nvPr/>
        </p:nvGrpSpPr>
        <p:grpSpPr>
          <a:xfrm>
            <a:off x="9602268" y="6530582"/>
            <a:ext cx="1433607" cy="159421"/>
            <a:chOff x="1129930" y="6406409"/>
            <a:chExt cx="1433607" cy="159421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45A54EF4-7019-6C51-4BDA-AF1CF63D53A9}"/>
                </a:ext>
              </a:extLst>
            </p:cNvPr>
            <p:cNvSpPr/>
            <p:nvPr/>
          </p:nvSpPr>
          <p:spPr>
            <a:xfrm>
              <a:off x="1129930" y="6486120"/>
              <a:ext cx="1433607" cy="11715"/>
            </a:xfrm>
            <a:custGeom>
              <a:avLst/>
              <a:gdLst>
                <a:gd name="connsiteX0" fmla="*/ 0 w 1433607"/>
                <a:gd name="connsiteY0" fmla="*/ 0 h 11715"/>
                <a:gd name="connsiteX1" fmla="*/ 1433608 w 1433607"/>
                <a:gd name="connsiteY1" fmla="*/ 11716 h 1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607" h="11715">
                  <a:moveTo>
                    <a:pt x="0" y="0"/>
                  </a:moveTo>
                  <a:lnTo>
                    <a:pt x="1433608" y="11716"/>
                  </a:lnTo>
                </a:path>
              </a:pathLst>
            </a:custGeom>
            <a:ln w="19050" cap="flat">
              <a:solidFill>
                <a:srgbClr val="FF1D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BB4977-76B0-D90A-639A-FC815465463C}"/>
                </a:ext>
              </a:extLst>
            </p:cNvPr>
            <p:cNvSpPr/>
            <p:nvPr/>
          </p:nvSpPr>
          <p:spPr>
            <a:xfrm flipH="1">
              <a:off x="1818637" y="6406409"/>
              <a:ext cx="46197" cy="1594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4381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F4452-0C3C-DB54-D803-08936487B849}"/>
              </a:ext>
            </a:extLst>
          </p:cNvPr>
          <p:cNvSpPr txBox="1"/>
          <p:nvPr/>
        </p:nvSpPr>
        <p:spPr>
          <a:xfrm>
            <a:off x="3697422" y="643467"/>
            <a:ext cx="4265398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736">
              <a:spcAft>
                <a:spcPts val="600"/>
              </a:spcAft>
            </a:pPr>
            <a:r>
              <a:rPr lang="en-US" sz="34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of AHP Process</a:t>
            </a:r>
            <a:endParaRPr lang="en-US" sz="240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15EB770-E711-7B72-DE35-53974C3E6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21" y="1878009"/>
            <a:ext cx="5937350" cy="3159974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4D094DC7-8CAE-D199-AD80-587A3F2412A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552684"/>
                  </p:ext>
                </p:extLst>
              </p:nvPr>
            </p:nvGraphicFramePr>
            <p:xfrm>
              <a:off x="6764571" y="2086396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4D094DC7-8CAE-D199-AD80-587A3F2412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4571" y="2086396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58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en-IN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1085B-3824-42EF-B785-D7AE1D952CE1}"/>
              </a:ext>
            </a:extLst>
          </p:cNvPr>
          <p:cNvSpPr txBox="1"/>
          <p:nvPr/>
        </p:nvSpPr>
        <p:spPr>
          <a:xfrm>
            <a:off x="874713" y="421105"/>
            <a:ext cx="273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</a:p>
          <a:p>
            <a:r>
              <a:rPr lang="en-IN" sz="3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6FC8-BE2C-419B-B76D-1F4A3CAD5A86}"/>
              </a:ext>
            </a:extLst>
          </p:cNvPr>
          <p:cNvSpPr txBox="1"/>
          <p:nvPr/>
        </p:nvSpPr>
        <p:spPr>
          <a:xfrm>
            <a:off x="692913" y="4819162"/>
            <a:ext cx="2598346" cy="117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Conducting in-depth market research to identify trends, opportunities, and potential risks in the real estate market of Windsor.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045F48-E362-4D62-97E0-F3E8F9953ED1}"/>
              </a:ext>
            </a:extLst>
          </p:cNvPr>
          <p:cNvSpPr>
            <a:spLocks/>
          </p:cNvSpPr>
          <p:nvPr/>
        </p:nvSpPr>
        <p:spPr>
          <a:xfrm>
            <a:off x="1473667" y="3335186"/>
            <a:ext cx="1036839" cy="1036840"/>
          </a:xfrm>
          <a:prstGeom prst="ellipse">
            <a:avLst/>
          </a:prstGeom>
          <a:solidFill>
            <a:srgbClr val="FA0133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634CC-7990-4AF1-8343-B2A14842A4F0}"/>
              </a:ext>
            </a:extLst>
          </p:cNvPr>
          <p:cNvSpPr txBox="1"/>
          <p:nvPr/>
        </p:nvSpPr>
        <p:spPr>
          <a:xfrm>
            <a:off x="3352470" y="5003699"/>
            <a:ext cx="2598346" cy="13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Assisting clients in optimizing their property portfolios by identifying high-performing properties and recommending strategic acquisitions or divestments.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35AA0A-0F34-46AE-B559-FD211E389000}"/>
              </a:ext>
            </a:extLst>
          </p:cNvPr>
          <p:cNvSpPr>
            <a:spLocks/>
          </p:cNvSpPr>
          <p:nvPr/>
        </p:nvSpPr>
        <p:spPr>
          <a:xfrm>
            <a:off x="4209610" y="3335186"/>
            <a:ext cx="1036839" cy="1036840"/>
          </a:xfrm>
          <a:prstGeom prst="ellipse">
            <a:avLst/>
          </a:prstGeom>
          <a:solidFill>
            <a:srgbClr val="FA0133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1A6D06-2CAE-4396-937F-B3E1A7265502}"/>
              </a:ext>
            </a:extLst>
          </p:cNvPr>
          <p:cNvSpPr txBox="1"/>
          <p:nvPr/>
        </p:nvSpPr>
        <p:spPr>
          <a:xfrm>
            <a:off x="6164798" y="5003699"/>
            <a:ext cx="2598346" cy="13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Applying the Analytical Hierarchy Process (AHP) methodology to compare and prioritize different real estate alternatives based on clients' criteria and sub-criteria.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8CF15C-1566-4211-B620-91130F8F550B}"/>
              </a:ext>
            </a:extLst>
          </p:cNvPr>
          <p:cNvSpPr>
            <a:spLocks/>
          </p:cNvSpPr>
          <p:nvPr/>
        </p:nvSpPr>
        <p:spPr>
          <a:xfrm>
            <a:off x="6945553" y="3335186"/>
            <a:ext cx="1036839" cy="1036840"/>
          </a:xfrm>
          <a:prstGeom prst="ellipse">
            <a:avLst/>
          </a:prstGeom>
          <a:solidFill>
            <a:srgbClr val="FA0133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8DB8E-17BF-4282-985D-398F09C7143D}"/>
              </a:ext>
            </a:extLst>
          </p:cNvPr>
          <p:cNvSpPr txBox="1"/>
          <p:nvPr/>
        </p:nvSpPr>
        <p:spPr>
          <a:xfrm>
            <a:off x="8900741" y="5038324"/>
            <a:ext cx="2598346" cy="117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Offering expert consultation to guide clients through the process of property acquisition, investment, and decision-making.</a:t>
            </a:r>
            <a:endParaRPr lang="en-IN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71B699-AD2E-4BFB-8CBF-5ECCD45BDFB2}"/>
              </a:ext>
            </a:extLst>
          </p:cNvPr>
          <p:cNvSpPr>
            <a:spLocks/>
          </p:cNvSpPr>
          <p:nvPr/>
        </p:nvSpPr>
        <p:spPr>
          <a:xfrm>
            <a:off x="9681496" y="3335186"/>
            <a:ext cx="1036839" cy="1036840"/>
          </a:xfrm>
          <a:prstGeom prst="ellipse">
            <a:avLst/>
          </a:prstGeom>
          <a:solidFill>
            <a:srgbClr val="FA0133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181EF4-1867-4C7E-935F-FD06F46C25EF}"/>
              </a:ext>
            </a:extLst>
          </p:cNvPr>
          <p:cNvGrpSpPr/>
          <p:nvPr/>
        </p:nvGrpSpPr>
        <p:grpSpPr>
          <a:xfrm>
            <a:off x="1791638" y="3669053"/>
            <a:ext cx="400896" cy="369107"/>
            <a:chOff x="6994525" y="4352926"/>
            <a:chExt cx="360363" cy="331788"/>
          </a:xfrm>
          <a:solidFill>
            <a:schemeClr val="bg1"/>
          </a:solidFill>
        </p:grpSpPr>
        <p:sp>
          <p:nvSpPr>
            <p:cNvPr id="49" name="Freeform 191">
              <a:extLst>
                <a:ext uri="{FF2B5EF4-FFF2-40B4-BE49-F238E27FC236}">
                  <a16:creationId xmlns:a16="http://schemas.microsoft.com/office/drawing/2014/main" id="{0630C5CC-3401-4418-B051-602429666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4484688"/>
              <a:ext cx="269875" cy="131763"/>
            </a:xfrm>
            <a:custGeom>
              <a:avLst/>
              <a:gdLst>
                <a:gd name="T0" fmla="*/ 69 w 72"/>
                <a:gd name="T1" fmla="*/ 10 h 35"/>
                <a:gd name="T2" fmla="*/ 56 w 72"/>
                <a:gd name="T3" fmla="*/ 16 h 35"/>
                <a:gd name="T4" fmla="*/ 48 w 72"/>
                <a:gd name="T5" fmla="*/ 8 h 35"/>
                <a:gd name="T6" fmla="*/ 46 w 72"/>
                <a:gd name="T7" fmla="*/ 7 h 35"/>
                <a:gd name="T8" fmla="*/ 44 w 72"/>
                <a:gd name="T9" fmla="*/ 8 h 35"/>
                <a:gd name="T10" fmla="*/ 36 w 72"/>
                <a:gd name="T11" fmla="*/ 21 h 35"/>
                <a:gd name="T12" fmla="*/ 30 w 72"/>
                <a:gd name="T13" fmla="*/ 2 h 35"/>
                <a:gd name="T14" fmla="*/ 28 w 72"/>
                <a:gd name="T15" fmla="*/ 0 h 35"/>
                <a:gd name="T16" fmla="*/ 26 w 72"/>
                <a:gd name="T17" fmla="*/ 1 h 35"/>
                <a:gd name="T18" fmla="*/ 13 w 72"/>
                <a:gd name="T19" fmla="*/ 30 h 35"/>
                <a:gd name="T20" fmla="*/ 4 w 72"/>
                <a:gd name="T21" fmla="*/ 23 h 35"/>
                <a:gd name="T22" fmla="*/ 1 w 72"/>
                <a:gd name="T23" fmla="*/ 23 h 35"/>
                <a:gd name="T24" fmla="*/ 2 w 72"/>
                <a:gd name="T25" fmla="*/ 26 h 35"/>
                <a:gd name="T26" fmla="*/ 13 w 72"/>
                <a:gd name="T27" fmla="*/ 34 h 35"/>
                <a:gd name="T28" fmla="*/ 14 w 72"/>
                <a:gd name="T29" fmla="*/ 35 h 35"/>
                <a:gd name="T30" fmla="*/ 15 w 72"/>
                <a:gd name="T31" fmla="*/ 35 h 35"/>
                <a:gd name="T32" fmla="*/ 16 w 72"/>
                <a:gd name="T33" fmla="*/ 33 h 35"/>
                <a:gd name="T34" fmla="*/ 28 w 72"/>
                <a:gd name="T35" fmla="*/ 8 h 35"/>
                <a:gd name="T36" fmla="*/ 33 w 72"/>
                <a:gd name="T37" fmla="*/ 26 h 35"/>
                <a:gd name="T38" fmla="*/ 35 w 72"/>
                <a:gd name="T39" fmla="*/ 27 h 35"/>
                <a:gd name="T40" fmla="*/ 37 w 72"/>
                <a:gd name="T41" fmla="*/ 26 h 35"/>
                <a:gd name="T42" fmla="*/ 46 w 72"/>
                <a:gd name="T43" fmla="*/ 12 h 35"/>
                <a:gd name="T44" fmla="*/ 54 w 72"/>
                <a:gd name="T45" fmla="*/ 20 h 35"/>
                <a:gd name="T46" fmla="*/ 56 w 72"/>
                <a:gd name="T47" fmla="*/ 21 h 35"/>
                <a:gd name="T48" fmla="*/ 71 w 72"/>
                <a:gd name="T49" fmla="*/ 14 h 35"/>
                <a:gd name="T50" fmla="*/ 72 w 72"/>
                <a:gd name="T51" fmla="*/ 11 h 35"/>
                <a:gd name="T52" fmla="*/ 69 w 72"/>
                <a:gd name="T53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35">
                  <a:moveTo>
                    <a:pt x="69" y="10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5" y="7"/>
                    <a:pt x="45" y="8"/>
                    <a:pt x="44" y="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7" y="0"/>
                    <a:pt x="26" y="1"/>
                    <a:pt x="26" y="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2"/>
                    <a:pt x="2" y="22"/>
                    <a:pt x="1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5" y="34"/>
                    <a:pt x="16" y="34"/>
                    <a:pt x="16" y="3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7"/>
                    <a:pt x="35" y="27"/>
                  </a:cubicBezTo>
                  <a:cubicBezTo>
                    <a:pt x="35" y="27"/>
                    <a:pt x="36" y="27"/>
                    <a:pt x="37" y="2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5" y="21"/>
                    <a:pt x="56" y="21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2" y="13"/>
                    <a:pt x="72" y="12"/>
                    <a:pt x="72" y="11"/>
                  </a:cubicBezTo>
                  <a:cubicBezTo>
                    <a:pt x="71" y="10"/>
                    <a:pt x="70" y="10"/>
                    <a:pt x="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92">
              <a:extLst>
                <a:ext uri="{FF2B5EF4-FFF2-40B4-BE49-F238E27FC236}">
                  <a16:creationId xmlns:a16="http://schemas.microsoft.com/office/drawing/2014/main" id="{D3D5F4F1-6FC0-43AC-9BCC-3CCDFDE74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4352926"/>
              <a:ext cx="360363" cy="331788"/>
            </a:xfrm>
            <a:custGeom>
              <a:avLst/>
              <a:gdLst>
                <a:gd name="T0" fmla="*/ 94 w 96"/>
                <a:gd name="T1" fmla="*/ 0 h 88"/>
                <a:gd name="T2" fmla="*/ 2 w 96"/>
                <a:gd name="T3" fmla="*/ 0 h 88"/>
                <a:gd name="T4" fmla="*/ 0 w 96"/>
                <a:gd name="T5" fmla="*/ 2 h 88"/>
                <a:gd name="T6" fmla="*/ 0 w 96"/>
                <a:gd name="T7" fmla="*/ 86 h 88"/>
                <a:gd name="T8" fmla="*/ 2 w 96"/>
                <a:gd name="T9" fmla="*/ 88 h 88"/>
                <a:gd name="T10" fmla="*/ 94 w 96"/>
                <a:gd name="T11" fmla="*/ 88 h 88"/>
                <a:gd name="T12" fmla="*/ 96 w 96"/>
                <a:gd name="T13" fmla="*/ 86 h 88"/>
                <a:gd name="T14" fmla="*/ 96 w 96"/>
                <a:gd name="T15" fmla="*/ 2 h 88"/>
                <a:gd name="T16" fmla="*/ 94 w 96"/>
                <a:gd name="T17" fmla="*/ 0 h 88"/>
                <a:gd name="T18" fmla="*/ 92 w 96"/>
                <a:gd name="T19" fmla="*/ 4 h 88"/>
                <a:gd name="T20" fmla="*/ 92 w 96"/>
                <a:gd name="T21" fmla="*/ 16 h 88"/>
                <a:gd name="T22" fmla="*/ 4 w 96"/>
                <a:gd name="T23" fmla="*/ 16 h 88"/>
                <a:gd name="T24" fmla="*/ 4 w 96"/>
                <a:gd name="T25" fmla="*/ 4 h 88"/>
                <a:gd name="T26" fmla="*/ 92 w 96"/>
                <a:gd name="T27" fmla="*/ 4 h 88"/>
                <a:gd name="T28" fmla="*/ 4 w 96"/>
                <a:gd name="T29" fmla="*/ 84 h 88"/>
                <a:gd name="T30" fmla="*/ 4 w 96"/>
                <a:gd name="T31" fmla="*/ 20 h 88"/>
                <a:gd name="T32" fmla="*/ 92 w 96"/>
                <a:gd name="T33" fmla="*/ 20 h 88"/>
                <a:gd name="T34" fmla="*/ 92 w 96"/>
                <a:gd name="T35" fmla="*/ 84 h 88"/>
                <a:gd name="T36" fmla="*/ 4 w 96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88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95" y="88"/>
                    <a:pt x="96" y="87"/>
                    <a:pt x="96" y="86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92" y="4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92" y="4"/>
                  </a:lnTo>
                  <a:close/>
                  <a:moveTo>
                    <a:pt x="4" y="84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84"/>
                    <a:pt x="92" y="84"/>
                    <a:pt x="92" y="84"/>
                  </a:cubicBezTo>
                  <a:lnTo>
                    <a:pt x="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193">
              <a:extLst>
                <a:ext uri="{FF2B5EF4-FFF2-40B4-BE49-F238E27FC236}">
                  <a16:creationId xmlns:a16="http://schemas.microsoft.com/office/drawing/2014/main" id="{85C41EC0-0381-4471-B61B-B35716EB4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383088"/>
              <a:ext cx="15875" cy="15875"/>
            </a:xfrm>
            <a:custGeom>
              <a:avLst/>
              <a:gdLst>
                <a:gd name="T0" fmla="*/ 2 w 4"/>
                <a:gd name="T1" fmla="*/ 4 h 4"/>
                <a:gd name="T2" fmla="*/ 3 w 4"/>
                <a:gd name="T3" fmla="*/ 3 h 4"/>
                <a:gd name="T4" fmla="*/ 4 w 4"/>
                <a:gd name="T5" fmla="*/ 2 h 4"/>
                <a:gd name="T6" fmla="*/ 3 w 4"/>
                <a:gd name="T7" fmla="*/ 1 h 4"/>
                <a:gd name="T8" fmla="*/ 1 w 4"/>
                <a:gd name="T9" fmla="*/ 1 h 4"/>
                <a:gd name="T10" fmla="*/ 0 w 4"/>
                <a:gd name="T11" fmla="*/ 2 h 4"/>
                <a:gd name="T12" fmla="*/ 1 w 4"/>
                <a:gd name="T13" fmla="*/ 3 h 4"/>
                <a:gd name="T14" fmla="*/ 2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194">
              <a:extLst>
                <a:ext uri="{FF2B5EF4-FFF2-40B4-BE49-F238E27FC236}">
                  <a16:creationId xmlns:a16="http://schemas.microsoft.com/office/drawing/2014/main" id="{E9B77BAF-7063-463F-9424-3B9D2DAFB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263" y="4383088"/>
              <a:ext cx="15875" cy="15875"/>
            </a:xfrm>
            <a:custGeom>
              <a:avLst/>
              <a:gdLst>
                <a:gd name="T0" fmla="*/ 2 w 4"/>
                <a:gd name="T1" fmla="*/ 4 h 4"/>
                <a:gd name="T2" fmla="*/ 3 w 4"/>
                <a:gd name="T3" fmla="*/ 3 h 4"/>
                <a:gd name="T4" fmla="*/ 4 w 4"/>
                <a:gd name="T5" fmla="*/ 2 h 4"/>
                <a:gd name="T6" fmla="*/ 3 w 4"/>
                <a:gd name="T7" fmla="*/ 1 h 4"/>
                <a:gd name="T8" fmla="*/ 1 w 4"/>
                <a:gd name="T9" fmla="*/ 1 h 4"/>
                <a:gd name="T10" fmla="*/ 0 w 4"/>
                <a:gd name="T11" fmla="*/ 2 h 4"/>
                <a:gd name="T12" fmla="*/ 1 w 4"/>
                <a:gd name="T13" fmla="*/ 3 h 4"/>
                <a:gd name="T14" fmla="*/ 2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195">
              <a:extLst>
                <a:ext uri="{FF2B5EF4-FFF2-40B4-BE49-F238E27FC236}">
                  <a16:creationId xmlns:a16="http://schemas.microsoft.com/office/drawing/2014/main" id="{D4407957-2328-45CE-9807-1B62100C3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4383088"/>
              <a:ext cx="15875" cy="15875"/>
            </a:xfrm>
            <a:custGeom>
              <a:avLst/>
              <a:gdLst>
                <a:gd name="T0" fmla="*/ 2 w 4"/>
                <a:gd name="T1" fmla="*/ 4 h 4"/>
                <a:gd name="T2" fmla="*/ 3 w 4"/>
                <a:gd name="T3" fmla="*/ 3 h 4"/>
                <a:gd name="T4" fmla="*/ 4 w 4"/>
                <a:gd name="T5" fmla="*/ 2 h 4"/>
                <a:gd name="T6" fmla="*/ 3 w 4"/>
                <a:gd name="T7" fmla="*/ 1 h 4"/>
                <a:gd name="T8" fmla="*/ 1 w 4"/>
                <a:gd name="T9" fmla="*/ 1 h 4"/>
                <a:gd name="T10" fmla="*/ 0 w 4"/>
                <a:gd name="T11" fmla="*/ 2 h 4"/>
                <a:gd name="T12" fmla="*/ 1 w 4"/>
                <a:gd name="T13" fmla="*/ 3 h 4"/>
                <a:gd name="T14" fmla="*/ 2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692B84-FC0C-485B-BE46-575E9407289A}"/>
              </a:ext>
            </a:extLst>
          </p:cNvPr>
          <p:cNvSpPr txBox="1"/>
          <p:nvPr/>
        </p:nvSpPr>
        <p:spPr>
          <a:xfrm>
            <a:off x="970173" y="4503788"/>
            <a:ext cx="204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Research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E07550-21D9-4AE8-8CFF-3A6C54E57DA1}"/>
              </a:ext>
            </a:extLst>
          </p:cNvPr>
          <p:cNvSpPr txBox="1"/>
          <p:nvPr/>
        </p:nvSpPr>
        <p:spPr>
          <a:xfrm>
            <a:off x="3630128" y="4503075"/>
            <a:ext cx="2043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Property Portfolio Optimization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1592D8-9B9F-4E51-977D-316CD88F19F7}"/>
              </a:ext>
            </a:extLst>
          </p:cNvPr>
          <p:cNvSpPr txBox="1"/>
          <p:nvPr/>
        </p:nvSpPr>
        <p:spPr>
          <a:xfrm>
            <a:off x="6587640" y="4503788"/>
            <a:ext cx="175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AHP Decision Support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EEDB8F-7CEF-41C4-8A1D-DF643B294220}"/>
              </a:ext>
            </a:extLst>
          </p:cNvPr>
          <p:cNvSpPr txBox="1"/>
          <p:nvPr/>
        </p:nvSpPr>
        <p:spPr>
          <a:xfrm>
            <a:off x="9323583" y="4503788"/>
            <a:ext cx="175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Consultation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D87717-39F3-47C3-BD34-CB139CE3111A}"/>
              </a:ext>
            </a:extLst>
          </p:cNvPr>
          <p:cNvGrpSpPr/>
          <p:nvPr/>
        </p:nvGrpSpPr>
        <p:grpSpPr>
          <a:xfrm>
            <a:off x="4577914" y="3653158"/>
            <a:ext cx="300230" cy="400896"/>
            <a:chOff x="6318250" y="2530475"/>
            <a:chExt cx="269875" cy="360363"/>
          </a:xfrm>
          <a:solidFill>
            <a:schemeClr val="bg1"/>
          </a:solidFill>
        </p:grpSpPr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D9A765C1-D43C-4F1B-B386-64F4A4E6B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8250" y="2530475"/>
              <a:ext cx="269875" cy="360363"/>
            </a:xfrm>
            <a:custGeom>
              <a:avLst/>
              <a:gdLst>
                <a:gd name="T0" fmla="*/ 71 w 72"/>
                <a:gd name="T1" fmla="*/ 15 h 96"/>
                <a:gd name="T2" fmla="*/ 57 w 72"/>
                <a:gd name="T3" fmla="*/ 1 h 96"/>
                <a:gd name="T4" fmla="*/ 54 w 72"/>
                <a:gd name="T5" fmla="*/ 0 h 96"/>
                <a:gd name="T6" fmla="*/ 5 w 72"/>
                <a:gd name="T7" fmla="*/ 0 h 96"/>
                <a:gd name="T8" fmla="*/ 0 w 72"/>
                <a:gd name="T9" fmla="*/ 5 h 96"/>
                <a:gd name="T10" fmla="*/ 0 w 72"/>
                <a:gd name="T11" fmla="*/ 91 h 96"/>
                <a:gd name="T12" fmla="*/ 5 w 72"/>
                <a:gd name="T13" fmla="*/ 96 h 96"/>
                <a:gd name="T14" fmla="*/ 67 w 72"/>
                <a:gd name="T15" fmla="*/ 96 h 96"/>
                <a:gd name="T16" fmla="*/ 72 w 72"/>
                <a:gd name="T17" fmla="*/ 91 h 96"/>
                <a:gd name="T18" fmla="*/ 72 w 72"/>
                <a:gd name="T19" fmla="*/ 18 h 96"/>
                <a:gd name="T20" fmla="*/ 71 w 72"/>
                <a:gd name="T21" fmla="*/ 15 h 96"/>
                <a:gd name="T22" fmla="*/ 66 w 72"/>
                <a:gd name="T23" fmla="*/ 16 h 96"/>
                <a:gd name="T24" fmla="*/ 56 w 72"/>
                <a:gd name="T25" fmla="*/ 16 h 96"/>
                <a:gd name="T26" fmla="*/ 56 w 72"/>
                <a:gd name="T27" fmla="*/ 6 h 96"/>
                <a:gd name="T28" fmla="*/ 66 w 72"/>
                <a:gd name="T29" fmla="*/ 16 h 96"/>
                <a:gd name="T30" fmla="*/ 67 w 72"/>
                <a:gd name="T31" fmla="*/ 92 h 96"/>
                <a:gd name="T32" fmla="*/ 5 w 72"/>
                <a:gd name="T33" fmla="*/ 92 h 96"/>
                <a:gd name="T34" fmla="*/ 4 w 72"/>
                <a:gd name="T35" fmla="*/ 91 h 96"/>
                <a:gd name="T36" fmla="*/ 4 w 72"/>
                <a:gd name="T37" fmla="*/ 5 h 96"/>
                <a:gd name="T38" fmla="*/ 5 w 72"/>
                <a:gd name="T39" fmla="*/ 4 h 96"/>
                <a:gd name="T40" fmla="*/ 52 w 72"/>
                <a:gd name="T41" fmla="*/ 4 h 96"/>
                <a:gd name="T42" fmla="*/ 52 w 72"/>
                <a:gd name="T43" fmla="*/ 18 h 96"/>
                <a:gd name="T44" fmla="*/ 54 w 72"/>
                <a:gd name="T45" fmla="*/ 20 h 96"/>
                <a:gd name="T46" fmla="*/ 68 w 72"/>
                <a:gd name="T47" fmla="*/ 20 h 96"/>
                <a:gd name="T48" fmla="*/ 68 w 72"/>
                <a:gd name="T49" fmla="*/ 91 h 96"/>
                <a:gd name="T50" fmla="*/ 67 w 72"/>
                <a:gd name="T51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96">
                  <a:moveTo>
                    <a:pt x="71" y="15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0"/>
                    <a:pt x="5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4"/>
                    <a:pt x="2" y="96"/>
                    <a:pt x="5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70" y="96"/>
                    <a:pt x="72" y="94"/>
                    <a:pt x="72" y="9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6"/>
                    <a:pt x="71" y="15"/>
                    <a:pt x="71" y="15"/>
                  </a:cubicBezTo>
                  <a:close/>
                  <a:moveTo>
                    <a:pt x="66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66" y="16"/>
                  </a:lnTo>
                  <a:close/>
                  <a:moveTo>
                    <a:pt x="67" y="92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4" y="91"/>
                    <a:pt x="4" y="9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3" y="20"/>
                    <a:pt x="54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8" y="92"/>
                    <a:pt x="6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3B4F13AC-4E88-4839-8897-4FC63FDB2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2632075"/>
              <a:ext cx="127000" cy="184150"/>
            </a:xfrm>
            <a:custGeom>
              <a:avLst/>
              <a:gdLst>
                <a:gd name="T0" fmla="*/ 28 w 34"/>
                <a:gd name="T1" fmla="*/ 17 h 49"/>
                <a:gd name="T2" fmla="*/ 25 w 34"/>
                <a:gd name="T3" fmla="*/ 17 h 49"/>
                <a:gd name="T4" fmla="*/ 25 w 34"/>
                <a:gd name="T5" fmla="*/ 9 h 49"/>
                <a:gd name="T6" fmla="*/ 17 w 34"/>
                <a:gd name="T7" fmla="*/ 0 h 49"/>
                <a:gd name="T8" fmla="*/ 9 w 34"/>
                <a:gd name="T9" fmla="*/ 9 h 49"/>
                <a:gd name="T10" fmla="*/ 9 w 34"/>
                <a:gd name="T11" fmla="*/ 17 h 49"/>
                <a:gd name="T12" fmla="*/ 6 w 34"/>
                <a:gd name="T13" fmla="*/ 17 h 49"/>
                <a:gd name="T14" fmla="*/ 0 w 34"/>
                <a:gd name="T15" fmla="*/ 23 h 49"/>
                <a:gd name="T16" fmla="*/ 2 w 34"/>
                <a:gd name="T17" fmla="*/ 43 h 49"/>
                <a:gd name="T18" fmla="*/ 7 w 34"/>
                <a:gd name="T19" fmla="*/ 49 h 49"/>
                <a:gd name="T20" fmla="*/ 27 w 34"/>
                <a:gd name="T21" fmla="*/ 49 h 49"/>
                <a:gd name="T22" fmla="*/ 32 w 34"/>
                <a:gd name="T23" fmla="*/ 43 h 49"/>
                <a:gd name="T24" fmla="*/ 34 w 34"/>
                <a:gd name="T25" fmla="*/ 23 h 49"/>
                <a:gd name="T26" fmla="*/ 28 w 34"/>
                <a:gd name="T27" fmla="*/ 17 h 49"/>
                <a:gd name="T28" fmla="*/ 13 w 34"/>
                <a:gd name="T29" fmla="*/ 9 h 49"/>
                <a:gd name="T30" fmla="*/ 17 w 34"/>
                <a:gd name="T31" fmla="*/ 4 h 49"/>
                <a:gd name="T32" fmla="*/ 21 w 34"/>
                <a:gd name="T33" fmla="*/ 9 h 49"/>
                <a:gd name="T34" fmla="*/ 21 w 34"/>
                <a:gd name="T35" fmla="*/ 17 h 49"/>
                <a:gd name="T36" fmla="*/ 13 w 34"/>
                <a:gd name="T37" fmla="*/ 17 h 49"/>
                <a:gd name="T38" fmla="*/ 13 w 34"/>
                <a:gd name="T39" fmla="*/ 9 h 49"/>
                <a:gd name="T40" fmla="*/ 28 w 34"/>
                <a:gd name="T41" fmla="*/ 43 h 49"/>
                <a:gd name="T42" fmla="*/ 27 w 34"/>
                <a:gd name="T43" fmla="*/ 45 h 49"/>
                <a:gd name="T44" fmla="*/ 7 w 34"/>
                <a:gd name="T45" fmla="*/ 45 h 49"/>
                <a:gd name="T46" fmla="*/ 6 w 34"/>
                <a:gd name="T47" fmla="*/ 43 h 49"/>
                <a:gd name="T48" fmla="*/ 4 w 34"/>
                <a:gd name="T49" fmla="*/ 23 h 49"/>
                <a:gd name="T50" fmla="*/ 6 w 34"/>
                <a:gd name="T51" fmla="*/ 21 h 49"/>
                <a:gd name="T52" fmla="*/ 28 w 34"/>
                <a:gd name="T53" fmla="*/ 21 h 49"/>
                <a:gd name="T54" fmla="*/ 30 w 34"/>
                <a:gd name="T55" fmla="*/ 23 h 49"/>
                <a:gd name="T56" fmla="*/ 28 w 34"/>
                <a:gd name="T57" fmla="*/ 4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9">
                  <a:moveTo>
                    <a:pt x="28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4"/>
                    <a:pt x="21" y="0"/>
                    <a:pt x="17" y="0"/>
                  </a:cubicBezTo>
                  <a:cubicBezTo>
                    <a:pt x="12" y="0"/>
                    <a:pt x="9" y="4"/>
                    <a:pt x="9" y="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" y="17"/>
                    <a:pt x="0" y="20"/>
                    <a:pt x="0" y="2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6"/>
                    <a:pt x="4" y="49"/>
                    <a:pt x="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0" y="49"/>
                    <a:pt x="32" y="46"/>
                    <a:pt x="32" y="4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0"/>
                    <a:pt x="31" y="17"/>
                    <a:pt x="28" y="17"/>
                  </a:cubicBezTo>
                  <a:close/>
                  <a:moveTo>
                    <a:pt x="13" y="9"/>
                  </a:moveTo>
                  <a:cubicBezTo>
                    <a:pt x="13" y="6"/>
                    <a:pt x="15" y="4"/>
                    <a:pt x="17" y="4"/>
                  </a:cubicBezTo>
                  <a:cubicBezTo>
                    <a:pt x="19" y="4"/>
                    <a:pt x="21" y="6"/>
                    <a:pt x="21" y="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9"/>
                  </a:lnTo>
                  <a:close/>
                  <a:moveTo>
                    <a:pt x="28" y="43"/>
                  </a:moveTo>
                  <a:cubicBezTo>
                    <a:pt x="28" y="44"/>
                    <a:pt x="27" y="45"/>
                    <a:pt x="2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4"/>
                    <a:pt x="6" y="4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1"/>
                    <a:pt x="6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2"/>
                    <a:pt x="30" y="23"/>
                  </a:cubicBezTo>
                  <a:lnTo>
                    <a:pt x="2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DCD08965-8EB0-4DA2-83FA-E74B34679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2747963"/>
              <a:ext cx="15875" cy="34925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2 h 9"/>
                <a:gd name="T4" fmla="*/ 0 w 4"/>
                <a:gd name="T5" fmla="*/ 7 h 9"/>
                <a:gd name="T6" fmla="*/ 2 w 4"/>
                <a:gd name="T7" fmla="*/ 9 h 9"/>
                <a:gd name="T8" fmla="*/ 4 w 4"/>
                <a:gd name="T9" fmla="*/ 7 h 9"/>
                <a:gd name="T10" fmla="*/ 4 w 4"/>
                <a:gd name="T11" fmla="*/ 2 h 9"/>
                <a:gd name="T12" fmla="*/ 2 w 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9"/>
                    <a:pt x="4" y="8"/>
                    <a:pt x="4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3E85C1-579B-4D08-91F2-A54E3A3F3A10}"/>
              </a:ext>
            </a:extLst>
          </p:cNvPr>
          <p:cNvGrpSpPr/>
          <p:nvPr/>
        </p:nvGrpSpPr>
        <p:grpSpPr>
          <a:xfrm>
            <a:off x="7263524" y="3720269"/>
            <a:ext cx="400896" cy="266675"/>
            <a:chOff x="6269038" y="4772025"/>
            <a:chExt cx="360363" cy="239713"/>
          </a:xfrm>
          <a:solidFill>
            <a:schemeClr val="bg1"/>
          </a:solidFill>
        </p:grpSpPr>
        <p:sp>
          <p:nvSpPr>
            <p:cNvPr id="82" name="Freeform 118">
              <a:extLst>
                <a:ext uri="{FF2B5EF4-FFF2-40B4-BE49-F238E27FC236}">
                  <a16:creationId xmlns:a16="http://schemas.microsoft.com/office/drawing/2014/main" id="{B42F4802-F69A-4874-9E1F-F1E7CB896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9038" y="4772025"/>
              <a:ext cx="360363" cy="239713"/>
            </a:xfrm>
            <a:custGeom>
              <a:avLst/>
              <a:gdLst>
                <a:gd name="T0" fmla="*/ 75 w 96"/>
                <a:gd name="T1" fmla="*/ 21 h 64"/>
                <a:gd name="T2" fmla="*/ 53 w 96"/>
                <a:gd name="T3" fmla="*/ 6 h 64"/>
                <a:gd name="T4" fmla="*/ 37 w 96"/>
                <a:gd name="T5" fmla="*/ 0 h 64"/>
                <a:gd name="T6" fmla="*/ 11 w 96"/>
                <a:gd name="T7" fmla="*/ 25 h 64"/>
                <a:gd name="T8" fmla="*/ 3 w 96"/>
                <a:gd name="T9" fmla="*/ 50 h 64"/>
                <a:gd name="T10" fmla="*/ 22 w 96"/>
                <a:gd name="T11" fmla="*/ 64 h 64"/>
                <a:gd name="T12" fmla="*/ 75 w 96"/>
                <a:gd name="T13" fmla="*/ 64 h 64"/>
                <a:gd name="T14" fmla="*/ 96 w 96"/>
                <a:gd name="T15" fmla="*/ 42 h 64"/>
                <a:gd name="T16" fmla="*/ 75 w 96"/>
                <a:gd name="T17" fmla="*/ 21 h 64"/>
                <a:gd name="T18" fmla="*/ 75 w 96"/>
                <a:gd name="T19" fmla="*/ 60 h 64"/>
                <a:gd name="T20" fmla="*/ 22 w 96"/>
                <a:gd name="T21" fmla="*/ 60 h 64"/>
                <a:gd name="T22" fmla="*/ 7 w 96"/>
                <a:gd name="T23" fmla="*/ 48 h 64"/>
                <a:gd name="T24" fmla="*/ 14 w 96"/>
                <a:gd name="T25" fmla="*/ 28 h 64"/>
                <a:gd name="T26" fmla="*/ 15 w 96"/>
                <a:gd name="T27" fmla="*/ 26 h 64"/>
                <a:gd name="T28" fmla="*/ 37 w 96"/>
                <a:gd name="T29" fmla="*/ 4 h 64"/>
                <a:gd name="T30" fmla="*/ 51 w 96"/>
                <a:gd name="T31" fmla="*/ 10 h 64"/>
                <a:gd name="T32" fmla="*/ 53 w 96"/>
                <a:gd name="T33" fmla="*/ 10 h 64"/>
                <a:gd name="T34" fmla="*/ 71 w 96"/>
                <a:gd name="T35" fmla="*/ 23 h 64"/>
                <a:gd name="T36" fmla="*/ 73 w 96"/>
                <a:gd name="T37" fmla="*/ 25 h 64"/>
                <a:gd name="T38" fmla="*/ 92 w 96"/>
                <a:gd name="T39" fmla="*/ 42 h 64"/>
                <a:gd name="T40" fmla="*/ 75 w 96"/>
                <a:gd name="T4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64">
                  <a:moveTo>
                    <a:pt x="75" y="21"/>
                  </a:moveTo>
                  <a:cubicBezTo>
                    <a:pt x="71" y="11"/>
                    <a:pt x="63" y="5"/>
                    <a:pt x="53" y="6"/>
                  </a:cubicBezTo>
                  <a:cubicBezTo>
                    <a:pt x="48" y="2"/>
                    <a:pt x="43" y="0"/>
                    <a:pt x="37" y="0"/>
                  </a:cubicBezTo>
                  <a:cubicBezTo>
                    <a:pt x="24" y="0"/>
                    <a:pt x="14" y="10"/>
                    <a:pt x="11" y="25"/>
                  </a:cubicBezTo>
                  <a:cubicBezTo>
                    <a:pt x="4" y="31"/>
                    <a:pt x="0" y="40"/>
                    <a:pt x="3" y="50"/>
                  </a:cubicBezTo>
                  <a:cubicBezTo>
                    <a:pt x="6" y="58"/>
                    <a:pt x="13" y="64"/>
                    <a:pt x="22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86" y="64"/>
                    <a:pt x="96" y="54"/>
                    <a:pt x="96" y="42"/>
                  </a:cubicBezTo>
                  <a:cubicBezTo>
                    <a:pt x="96" y="30"/>
                    <a:pt x="86" y="20"/>
                    <a:pt x="75" y="21"/>
                  </a:cubicBezTo>
                  <a:close/>
                  <a:moveTo>
                    <a:pt x="75" y="60"/>
                  </a:moveTo>
                  <a:cubicBezTo>
                    <a:pt x="22" y="60"/>
                    <a:pt x="22" y="60"/>
                    <a:pt x="22" y="60"/>
                  </a:cubicBezTo>
                  <a:cubicBezTo>
                    <a:pt x="15" y="60"/>
                    <a:pt x="9" y="55"/>
                    <a:pt x="7" y="48"/>
                  </a:cubicBezTo>
                  <a:cubicBezTo>
                    <a:pt x="5" y="42"/>
                    <a:pt x="6" y="33"/>
                    <a:pt x="14" y="28"/>
                  </a:cubicBezTo>
                  <a:cubicBezTo>
                    <a:pt x="15" y="27"/>
                    <a:pt x="15" y="27"/>
                    <a:pt x="15" y="26"/>
                  </a:cubicBezTo>
                  <a:cubicBezTo>
                    <a:pt x="17" y="13"/>
                    <a:pt x="26" y="4"/>
                    <a:pt x="37" y="4"/>
                  </a:cubicBezTo>
                  <a:cubicBezTo>
                    <a:pt x="42" y="4"/>
                    <a:pt x="47" y="6"/>
                    <a:pt x="51" y="10"/>
                  </a:cubicBezTo>
                  <a:cubicBezTo>
                    <a:pt x="51" y="10"/>
                    <a:pt x="52" y="10"/>
                    <a:pt x="53" y="10"/>
                  </a:cubicBezTo>
                  <a:cubicBezTo>
                    <a:pt x="63" y="9"/>
                    <a:pt x="69" y="16"/>
                    <a:pt x="71" y="23"/>
                  </a:cubicBezTo>
                  <a:cubicBezTo>
                    <a:pt x="72" y="24"/>
                    <a:pt x="72" y="25"/>
                    <a:pt x="73" y="25"/>
                  </a:cubicBezTo>
                  <a:cubicBezTo>
                    <a:pt x="83" y="24"/>
                    <a:pt x="92" y="32"/>
                    <a:pt x="92" y="42"/>
                  </a:cubicBezTo>
                  <a:cubicBezTo>
                    <a:pt x="92" y="52"/>
                    <a:pt x="84" y="60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119">
              <a:extLst>
                <a:ext uri="{FF2B5EF4-FFF2-40B4-BE49-F238E27FC236}">
                  <a16:creationId xmlns:a16="http://schemas.microsoft.com/office/drawing/2014/main" id="{5BB4004D-0ECF-42CF-A87D-924F0F3F8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925" y="4846638"/>
              <a:ext cx="128588" cy="52388"/>
            </a:xfrm>
            <a:custGeom>
              <a:avLst/>
              <a:gdLst>
                <a:gd name="T0" fmla="*/ 33 w 34"/>
                <a:gd name="T1" fmla="*/ 3 h 14"/>
                <a:gd name="T2" fmla="*/ 30 w 34"/>
                <a:gd name="T3" fmla="*/ 5 h 14"/>
                <a:gd name="T4" fmla="*/ 29 w 34"/>
                <a:gd name="T5" fmla="*/ 7 h 14"/>
                <a:gd name="T6" fmla="*/ 16 w 34"/>
                <a:gd name="T7" fmla="*/ 0 h 14"/>
                <a:gd name="T8" fmla="*/ 1 w 34"/>
                <a:gd name="T9" fmla="*/ 11 h 14"/>
                <a:gd name="T10" fmla="*/ 2 w 34"/>
                <a:gd name="T11" fmla="*/ 14 h 14"/>
                <a:gd name="T12" fmla="*/ 5 w 34"/>
                <a:gd name="T13" fmla="*/ 13 h 14"/>
                <a:gd name="T14" fmla="*/ 16 w 34"/>
                <a:gd name="T15" fmla="*/ 4 h 14"/>
                <a:gd name="T16" fmla="*/ 25 w 34"/>
                <a:gd name="T17" fmla="*/ 8 h 14"/>
                <a:gd name="T18" fmla="*/ 23 w 34"/>
                <a:gd name="T19" fmla="*/ 8 h 14"/>
                <a:gd name="T20" fmla="*/ 21 w 34"/>
                <a:gd name="T21" fmla="*/ 9 h 14"/>
                <a:gd name="T22" fmla="*/ 22 w 34"/>
                <a:gd name="T23" fmla="*/ 11 h 14"/>
                <a:gd name="T24" fmla="*/ 29 w 34"/>
                <a:gd name="T25" fmla="*/ 14 h 14"/>
                <a:gd name="T26" fmla="*/ 29 w 34"/>
                <a:gd name="T27" fmla="*/ 14 h 14"/>
                <a:gd name="T28" fmla="*/ 29 w 34"/>
                <a:gd name="T29" fmla="*/ 14 h 14"/>
                <a:gd name="T30" fmla="*/ 29 w 34"/>
                <a:gd name="T31" fmla="*/ 14 h 14"/>
                <a:gd name="T32" fmla="*/ 29 w 34"/>
                <a:gd name="T33" fmla="*/ 14 h 14"/>
                <a:gd name="T34" fmla="*/ 29 w 34"/>
                <a:gd name="T35" fmla="*/ 14 h 14"/>
                <a:gd name="T36" fmla="*/ 30 w 34"/>
                <a:gd name="T37" fmla="*/ 14 h 14"/>
                <a:gd name="T38" fmla="*/ 30 w 34"/>
                <a:gd name="T39" fmla="*/ 14 h 14"/>
                <a:gd name="T40" fmla="*/ 31 w 34"/>
                <a:gd name="T41" fmla="*/ 13 h 14"/>
                <a:gd name="T42" fmla="*/ 31 w 34"/>
                <a:gd name="T43" fmla="*/ 13 h 14"/>
                <a:gd name="T44" fmla="*/ 31 w 34"/>
                <a:gd name="T45" fmla="*/ 13 h 14"/>
                <a:gd name="T46" fmla="*/ 34 w 34"/>
                <a:gd name="T47" fmla="*/ 6 h 14"/>
                <a:gd name="T48" fmla="*/ 33 w 34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14">
                  <a:moveTo>
                    <a:pt x="33" y="3"/>
                  </a:moveTo>
                  <a:cubicBezTo>
                    <a:pt x="32" y="3"/>
                    <a:pt x="30" y="4"/>
                    <a:pt x="30" y="5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6" y="3"/>
                    <a:pt x="21" y="0"/>
                    <a:pt x="16" y="0"/>
                  </a:cubicBezTo>
                  <a:cubicBezTo>
                    <a:pt x="9" y="0"/>
                    <a:pt x="3" y="5"/>
                    <a:pt x="1" y="11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4" y="14"/>
                    <a:pt x="5" y="13"/>
                  </a:cubicBezTo>
                  <a:cubicBezTo>
                    <a:pt x="6" y="8"/>
                    <a:pt x="11" y="4"/>
                    <a:pt x="16" y="4"/>
                  </a:cubicBezTo>
                  <a:cubicBezTo>
                    <a:pt x="19" y="4"/>
                    <a:pt x="23" y="6"/>
                    <a:pt x="25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1" y="8"/>
                    <a:pt x="21" y="9"/>
                  </a:cubicBezTo>
                  <a:cubicBezTo>
                    <a:pt x="20" y="10"/>
                    <a:pt x="21" y="11"/>
                    <a:pt x="22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1" y="14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5"/>
                    <a:pt x="34" y="4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120">
              <a:extLst>
                <a:ext uri="{FF2B5EF4-FFF2-40B4-BE49-F238E27FC236}">
                  <a16:creationId xmlns:a16="http://schemas.microsoft.com/office/drawing/2014/main" id="{30500DAD-DE0A-483F-B27D-2A371C089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4914900"/>
              <a:ext cx="128588" cy="52388"/>
            </a:xfrm>
            <a:custGeom>
              <a:avLst/>
              <a:gdLst>
                <a:gd name="T0" fmla="*/ 32 w 34"/>
                <a:gd name="T1" fmla="*/ 0 h 14"/>
                <a:gd name="T2" fmla="*/ 29 w 34"/>
                <a:gd name="T3" fmla="*/ 1 h 14"/>
                <a:gd name="T4" fmla="*/ 18 w 34"/>
                <a:gd name="T5" fmla="*/ 10 h 14"/>
                <a:gd name="T6" fmla="*/ 9 w 34"/>
                <a:gd name="T7" fmla="*/ 6 h 14"/>
                <a:gd name="T8" fmla="*/ 11 w 34"/>
                <a:gd name="T9" fmla="*/ 6 h 14"/>
                <a:gd name="T10" fmla="*/ 13 w 34"/>
                <a:gd name="T11" fmla="*/ 5 h 14"/>
                <a:gd name="T12" fmla="*/ 12 w 34"/>
                <a:gd name="T13" fmla="*/ 3 h 14"/>
                <a:gd name="T14" fmla="*/ 6 w 34"/>
                <a:gd name="T15" fmla="*/ 0 h 14"/>
                <a:gd name="T16" fmla="*/ 6 w 34"/>
                <a:gd name="T17" fmla="*/ 0 h 14"/>
                <a:gd name="T18" fmla="*/ 5 w 34"/>
                <a:gd name="T19" fmla="*/ 0 h 14"/>
                <a:gd name="T20" fmla="*/ 5 w 34"/>
                <a:gd name="T21" fmla="*/ 0 h 14"/>
                <a:gd name="T22" fmla="*/ 5 w 34"/>
                <a:gd name="T23" fmla="*/ 0 h 14"/>
                <a:gd name="T24" fmla="*/ 4 w 34"/>
                <a:gd name="T25" fmla="*/ 0 h 14"/>
                <a:gd name="T26" fmla="*/ 4 w 34"/>
                <a:gd name="T27" fmla="*/ 0 h 14"/>
                <a:gd name="T28" fmla="*/ 4 w 34"/>
                <a:gd name="T29" fmla="*/ 0 h 14"/>
                <a:gd name="T30" fmla="*/ 4 w 34"/>
                <a:gd name="T31" fmla="*/ 0 h 14"/>
                <a:gd name="T32" fmla="*/ 3 w 34"/>
                <a:gd name="T33" fmla="*/ 1 h 14"/>
                <a:gd name="T34" fmla="*/ 0 w 34"/>
                <a:gd name="T35" fmla="*/ 8 h 14"/>
                <a:gd name="T36" fmla="*/ 1 w 34"/>
                <a:gd name="T37" fmla="*/ 10 h 14"/>
                <a:gd name="T38" fmla="*/ 2 w 34"/>
                <a:gd name="T39" fmla="*/ 11 h 14"/>
                <a:gd name="T40" fmla="*/ 4 w 34"/>
                <a:gd name="T41" fmla="*/ 9 h 14"/>
                <a:gd name="T42" fmla="*/ 5 w 34"/>
                <a:gd name="T43" fmla="*/ 7 h 14"/>
                <a:gd name="T44" fmla="*/ 18 w 34"/>
                <a:gd name="T45" fmla="*/ 14 h 14"/>
                <a:gd name="T46" fmla="*/ 33 w 34"/>
                <a:gd name="T47" fmla="*/ 2 h 14"/>
                <a:gd name="T48" fmla="*/ 32 w 34"/>
                <a:gd name="T4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14">
                  <a:moveTo>
                    <a:pt x="32" y="0"/>
                  </a:moveTo>
                  <a:cubicBezTo>
                    <a:pt x="31" y="0"/>
                    <a:pt x="30" y="0"/>
                    <a:pt x="29" y="1"/>
                  </a:cubicBezTo>
                  <a:cubicBezTo>
                    <a:pt x="28" y="6"/>
                    <a:pt x="23" y="10"/>
                    <a:pt x="18" y="10"/>
                  </a:cubicBezTo>
                  <a:cubicBezTo>
                    <a:pt x="15" y="10"/>
                    <a:pt x="11" y="8"/>
                    <a:pt x="9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7"/>
                    <a:pt x="13" y="6"/>
                    <a:pt x="13" y="5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8" y="11"/>
                    <a:pt x="13" y="14"/>
                    <a:pt x="18" y="14"/>
                  </a:cubicBezTo>
                  <a:cubicBezTo>
                    <a:pt x="25" y="14"/>
                    <a:pt x="31" y="9"/>
                    <a:pt x="33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6803CAA-9362-4CC8-A66D-E2D27A3FBA9C}"/>
              </a:ext>
            </a:extLst>
          </p:cNvPr>
          <p:cNvGrpSpPr/>
          <p:nvPr/>
        </p:nvGrpSpPr>
        <p:grpSpPr>
          <a:xfrm>
            <a:off x="9999467" y="3669053"/>
            <a:ext cx="400896" cy="369107"/>
            <a:chOff x="4830763" y="4003675"/>
            <a:chExt cx="360363" cy="331788"/>
          </a:xfrm>
          <a:solidFill>
            <a:schemeClr val="bg1"/>
          </a:solidFill>
        </p:grpSpPr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08BAFCA9-7485-4DCB-BF17-046980371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4003675"/>
              <a:ext cx="360363" cy="331788"/>
            </a:xfrm>
            <a:custGeom>
              <a:avLst/>
              <a:gdLst>
                <a:gd name="T0" fmla="*/ 90 w 96"/>
                <a:gd name="T1" fmla="*/ 8 h 88"/>
                <a:gd name="T2" fmla="*/ 27 w 96"/>
                <a:gd name="T3" fmla="*/ 8 h 88"/>
                <a:gd name="T4" fmla="*/ 20 w 96"/>
                <a:gd name="T5" fmla="*/ 0 h 88"/>
                <a:gd name="T6" fmla="*/ 6 w 96"/>
                <a:gd name="T7" fmla="*/ 0 h 88"/>
                <a:gd name="T8" fmla="*/ 0 w 96"/>
                <a:gd name="T9" fmla="*/ 6 h 88"/>
                <a:gd name="T10" fmla="*/ 0 w 96"/>
                <a:gd name="T11" fmla="*/ 82 h 88"/>
                <a:gd name="T12" fmla="*/ 6 w 96"/>
                <a:gd name="T13" fmla="*/ 88 h 88"/>
                <a:gd name="T14" fmla="*/ 90 w 96"/>
                <a:gd name="T15" fmla="*/ 88 h 88"/>
                <a:gd name="T16" fmla="*/ 96 w 96"/>
                <a:gd name="T17" fmla="*/ 82 h 88"/>
                <a:gd name="T18" fmla="*/ 96 w 96"/>
                <a:gd name="T19" fmla="*/ 14 h 88"/>
                <a:gd name="T20" fmla="*/ 90 w 96"/>
                <a:gd name="T21" fmla="*/ 8 h 88"/>
                <a:gd name="T22" fmla="*/ 6 w 96"/>
                <a:gd name="T23" fmla="*/ 4 h 88"/>
                <a:gd name="T24" fmla="*/ 20 w 96"/>
                <a:gd name="T25" fmla="*/ 4 h 88"/>
                <a:gd name="T26" fmla="*/ 24 w 96"/>
                <a:gd name="T27" fmla="*/ 11 h 88"/>
                <a:gd name="T28" fmla="*/ 26 w 96"/>
                <a:gd name="T29" fmla="*/ 12 h 88"/>
                <a:gd name="T30" fmla="*/ 90 w 96"/>
                <a:gd name="T31" fmla="*/ 12 h 88"/>
                <a:gd name="T32" fmla="*/ 92 w 96"/>
                <a:gd name="T33" fmla="*/ 14 h 88"/>
                <a:gd name="T34" fmla="*/ 92 w 96"/>
                <a:gd name="T35" fmla="*/ 24 h 88"/>
                <a:gd name="T36" fmla="*/ 4 w 96"/>
                <a:gd name="T37" fmla="*/ 24 h 88"/>
                <a:gd name="T38" fmla="*/ 4 w 96"/>
                <a:gd name="T39" fmla="*/ 6 h 88"/>
                <a:gd name="T40" fmla="*/ 6 w 96"/>
                <a:gd name="T41" fmla="*/ 4 h 88"/>
                <a:gd name="T42" fmla="*/ 90 w 96"/>
                <a:gd name="T43" fmla="*/ 84 h 88"/>
                <a:gd name="T44" fmla="*/ 6 w 96"/>
                <a:gd name="T45" fmla="*/ 84 h 88"/>
                <a:gd name="T46" fmla="*/ 4 w 96"/>
                <a:gd name="T47" fmla="*/ 82 h 88"/>
                <a:gd name="T48" fmla="*/ 4 w 96"/>
                <a:gd name="T49" fmla="*/ 28 h 88"/>
                <a:gd name="T50" fmla="*/ 92 w 96"/>
                <a:gd name="T51" fmla="*/ 28 h 88"/>
                <a:gd name="T52" fmla="*/ 92 w 96"/>
                <a:gd name="T53" fmla="*/ 82 h 88"/>
                <a:gd name="T54" fmla="*/ 90 w 96"/>
                <a:gd name="T55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88">
                  <a:moveTo>
                    <a:pt x="90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93" y="88"/>
                    <a:pt x="96" y="85"/>
                    <a:pt x="96" y="82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1"/>
                    <a:pt x="93" y="8"/>
                    <a:pt x="90" y="8"/>
                  </a:cubicBezTo>
                  <a:close/>
                  <a:moveTo>
                    <a:pt x="6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1" y="5"/>
                    <a:pt x="22" y="8"/>
                    <a:pt x="24" y="11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2" y="13"/>
                    <a:pt x="92" y="1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lose/>
                  <a:moveTo>
                    <a:pt x="90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5" y="84"/>
                    <a:pt x="4" y="83"/>
                    <a:pt x="4" y="8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92" y="83"/>
                    <a:pt x="91" y="84"/>
                    <a:pt x="9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D7DAFDAC-639A-4A52-A3FB-C69F78692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6325" y="4151313"/>
              <a:ext cx="244475" cy="109538"/>
            </a:xfrm>
            <a:custGeom>
              <a:avLst/>
              <a:gdLst>
                <a:gd name="T0" fmla="*/ 50 w 65"/>
                <a:gd name="T1" fmla="*/ 0 h 29"/>
                <a:gd name="T2" fmla="*/ 38 w 65"/>
                <a:gd name="T3" fmla="*/ 8 h 29"/>
                <a:gd name="T4" fmla="*/ 4 w 65"/>
                <a:gd name="T5" fmla="*/ 8 h 29"/>
                <a:gd name="T6" fmla="*/ 2 w 65"/>
                <a:gd name="T7" fmla="*/ 9 h 29"/>
                <a:gd name="T8" fmla="*/ 0 w 65"/>
                <a:gd name="T9" fmla="*/ 13 h 29"/>
                <a:gd name="T10" fmla="*/ 1 w 65"/>
                <a:gd name="T11" fmla="*/ 15 h 29"/>
                <a:gd name="T12" fmla="*/ 6 w 65"/>
                <a:gd name="T13" fmla="*/ 20 h 29"/>
                <a:gd name="T14" fmla="*/ 8 w 65"/>
                <a:gd name="T15" fmla="*/ 20 h 29"/>
                <a:gd name="T16" fmla="*/ 12 w 65"/>
                <a:gd name="T17" fmla="*/ 18 h 29"/>
                <a:gd name="T18" fmla="*/ 17 w 65"/>
                <a:gd name="T19" fmla="*/ 21 h 29"/>
                <a:gd name="T20" fmla="*/ 20 w 65"/>
                <a:gd name="T21" fmla="*/ 21 h 29"/>
                <a:gd name="T22" fmla="*/ 25 w 65"/>
                <a:gd name="T23" fmla="*/ 17 h 29"/>
                <a:gd name="T24" fmla="*/ 29 w 65"/>
                <a:gd name="T25" fmla="*/ 20 h 29"/>
                <a:gd name="T26" fmla="*/ 30 w 65"/>
                <a:gd name="T27" fmla="*/ 21 h 29"/>
                <a:gd name="T28" fmla="*/ 37 w 65"/>
                <a:gd name="T29" fmla="*/ 21 h 29"/>
                <a:gd name="T30" fmla="*/ 50 w 65"/>
                <a:gd name="T31" fmla="*/ 29 h 29"/>
                <a:gd name="T32" fmla="*/ 65 w 65"/>
                <a:gd name="T33" fmla="*/ 15 h 29"/>
                <a:gd name="T34" fmla="*/ 60 w 65"/>
                <a:gd name="T35" fmla="*/ 5 h 29"/>
                <a:gd name="T36" fmla="*/ 50 w 65"/>
                <a:gd name="T37" fmla="*/ 0 h 29"/>
                <a:gd name="T38" fmla="*/ 50 w 65"/>
                <a:gd name="T39" fmla="*/ 25 h 29"/>
                <a:gd name="T40" fmla="*/ 41 w 65"/>
                <a:gd name="T41" fmla="*/ 18 h 29"/>
                <a:gd name="T42" fmla="*/ 39 w 65"/>
                <a:gd name="T43" fmla="*/ 17 h 29"/>
                <a:gd name="T44" fmla="*/ 31 w 65"/>
                <a:gd name="T45" fmla="*/ 17 h 29"/>
                <a:gd name="T46" fmla="*/ 27 w 65"/>
                <a:gd name="T47" fmla="*/ 13 h 29"/>
                <a:gd name="T48" fmla="*/ 24 w 65"/>
                <a:gd name="T49" fmla="*/ 13 h 29"/>
                <a:gd name="T50" fmla="*/ 18 w 65"/>
                <a:gd name="T51" fmla="*/ 17 h 29"/>
                <a:gd name="T52" fmla="*/ 14 w 65"/>
                <a:gd name="T53" fmla="*/ 14 h 29"/>
                <a:gd name="T54" fmla="*/ 12 w 65"/>
                <a:gd name="T55" fmla="*/ 14 h 29"/>
                <a:gd name="T56" fmla="*/ 7 w 65"/>
                <a:gd name="T57" fmla="*/ 16 h 29"/>
                <a:gd name="T58" fmla="*/ 4 w 65"/>
                <a:gd name="T59" fmla="*/ 13 h 29"/>
                <a:gd name="T60" fmla="*/ 5 w 65"/>
                <a:gd name="T61" fmla="*/ 12 h 29"/>
                <a:gd name="T62" fmla="*/ 39 w 65"/>
                <a:gd name="T63" fmla="*/ 12 h 29"/>
                <a:gd name="T64" fmla="*/ 41 w 65"/>
                <a:gd name="T65" fmla="*/ 10 h 29"/>
                <a:gd name="T66" fmla="*/ 50 w 65"/>
                <a:gd name="T67" fmla="*/ 4 h 29"/>
                <a:gd name="T68" fmla="*/ 58 w 65"/>
                <a:gd name="T69" fmla="*/ 7 h 29"/>
                <a:gd name="T70" fmla="*/ 61 w 65"/>
                <a:gd name="T71" fmla="*/ 15 h 29"/>
                <a:gd name="T72" fmla="*/ 50 w 65"/>
                <a:gd name="T73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29">
                  <a:moveTo>
                    <a:pt x="50" y="0"/>
                  </a:moveTo>
                  <a:cubicBezTo>
                    <a:pt x="45" y="0"/>
                    <a:pt x="40" y="3"/>
                    <a:pt x="3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1"/>
                    <a:pt x="8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2"/>
                    <a:pt x="19" y="22"/>
                    <a:pt x="20" y="21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30" y="21"/>
                    <a:pt x="30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40" y="26"/>
                    <a:pt x="45" y="29"/>
                    <a:pt x="50" y="29"/>
                  </a:cubicBezTo>
                  <a:cubicBezTo>
                    <a:pt x="58" y="29"/>
                    <a:pt x="65" y="23"/>
                    <a:pt x="65" y="15"/>
                  </a:cubicBezTo>
                  <a:cubicBezTo>
                    <a:pt x="65" y="11"/>
                    <a:pt x="63" y="7"/>
                    <a:pt x="60" y="5"/>
                  </a:cubicBezTo>
                  <a:cubicBezTo>
                    <a:pt x="58" y="2"/>
                    <a:pt x="54" y="0"/>
                    <a:pt x="50" y="0"/>
                  </a:cubicBezTo>
                  <a:close/>
                  <a:moveTo>
                    <a:pt x="50" y="25"/>
                  </a:moveTo>
                  <a:cubicBezTo>
                    <a:pt x="46" y="25"/>
                    <a:pt x="42" y="22"/>
                    <a:pt x="41" y="18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2"/>
                    <a:pt x="25" y="12"/>
                    <a:pt x="24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2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10"/>
                  </a:cubicBezTo>
                  <a:cubicBezTo>
                    <a:pt x="43" y="7"/>
                    <a:pt x="46" y="4"/>
                    <a:pt x="50" y="4"/>
                  </a:cubicBezTo>
                  <a:cubicBezTo>
                    <a:pt x="53" y="4"/>
                    <a:pt x="56" y="5"/>
                    <a:pt x="58" y="7"/>
                  </a:cubicBezTo>
                  <a:cubicBezTo>
                    <a:pt x="60" y="9"/>
                    <a:pt x="61" y="12"/>
                    <a:pt x="61" y="15"/>
                  </a:cubicBezTo>
                  <a:cubicBezTo>
                    <a:pt x="61" y="20"/>
                    <a:pt x="56" y="25"/>
                    <a:pt x="5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626F3FEF-0B92-40CD-8EA8-215F6BD19D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89413"/>
              <a:ext cx="36513" cy="36513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5 w 10"/>
                <a:gd name="T5" fmla="*/ 10 h 10"/>
                <a:gd name="T6" fmla="*/ 10 w 10"/>
                <a:gd name="T7" fmla="*/ 5 h 10"/>
                <a:gd name="T8" fmla="*/ 5 w 10"/>
                <a:gd name="T9" fmla="*/ 0 h 10"/>
                <a:gd name="T10" fmla="*/ 4 w 10"/>
                <a:gd name="T11" fmla="*/ 5 h 10"/>
                <a:gd name="T12" fmla="*/ 5 w 10"/>
                <a:gd name="T13" fmla="*/ 4 h 10"/>
                <a:gd name="T14" fmla="*/ 6 w 10"/>
                <a:gd name="T15" fmla="*/ 5 h 10"/>
                <a:gd name="T16" fmla="*/ 4 w 10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7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  <a:moveTo>
                    <a:pt x="4" y="5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5"/>
                  </a:cubicBezTo>
                  <a:cubicBezTo>
                    <a:pt x="6" y="6"/>
                    <a:pt x="4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0B28BDC-C446-4F56-9808-63F1E9D794B7}"/>
              </a:ext>
            </a:extLst>
          </p:cNvPr>
          <p:cNvSpPr txBox="1"/>
          <p:nvPr/>
        </p:nvSpPr>
        <p:spPr>
          <a:xfrm>
            <a:off x="5403087" y="135003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These services collectively aim to empower clients with valuable insights, data-driven recommendations, and strategic guidance to make successful real estate decisions in the city of Windsor.</a:t>
            </a:r>
            <a:endParaRPr lang="en-I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26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 flipV="1">
            <a:off x="0" y="0"/>
            <a:ext cx="12192000" cy="1723115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1CFA5D-1CCE-465D-A034-37C9A142E4B4}"/>
              </a:ext>
            </a:extLst>
          </p:cNvPr>
          <p:cNvSpPr/>
          <p:nvPr/>
        </p:nvSpPr>
        <p:spPr>
          <a:xfrm rot="6649706" flipH="1">
            <a:off x="9313649" y="-84709"/>
            <a:ext cx="2059564" cy="3688618"/>
          </a:xfrm>
          <a:custGeom>
            <a:avLst/>
            <a:gdLst>
              <a:gd name="connsiteX0" fmla="*/ 757602 w 2059564"/>
              <a:gd name="connsiteY0" fmla="*/ 3688618 h 3688618"/>
              <a:gd name="connsiteX1" fmla="*/ 2059564 w 2059564"/>
              <a:gd name="connsiteY1" fmla="*/ 258251 h 3688618"/>
              <a:gd name="connsiteX2" fmla="*/ 1380729 w 2059564"/>
              <a:gd name="connsiteY2" fmla="*/ 0 h 3688618"/>
              <a:gd name="connsiteX3" fmla="*/ 0 w 2059564"/>
              <a:gd name="connsiteY3" fmla="*/ 3637899 h 368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564" h="3688618">
                <a:moveTo>
                  <a:pt x="757602" y="3688618"/>
                </a:moveTo>
                <a:lnTo>
                  <a:pt x="2059564" y="258251"/>
                </a:lnTo>
                <a:lnTo>
                  <a:pt x="1380729" y="0"/>
                </a:lnTo>
                <a:lnTo>
                  <a:pt x="0" y="3637899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69969B-A4A1-42E7-81FC-7C0804120E1B}"/>
              </a:ext>
            </a:extLst>
          </p:cNvPr>
          <p:cNvSpPr txBox="1"/>
          <p:nvPr/>
        </p:nvSpPr>
        <p:spPr>
          <a:xfrm>
            <a:off x="3608782" y="455931"/>
            <a:ext cx="4974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OUR PRICING </a:t>
            </a:r>
            <a:r>
              <a:rPr lang="en-IN" dirty="0">
                <a:solidFill>
                  <a:srgbClr val="FA0133"/>
                </a:solidFill>
              </a:rPr>
              <a:t>PLAN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4BAC00-F7BB-40B0-BD70-02E25930CBB1}"/>
              </a:ext>
            </a:extLst>
          </p:cNvPr>
          <p:cNvSpPr/>
          <p:nvPr/>
        </p:nvSpPr>
        <p:spPr>
          <a:xfrm>
            <a:off x="1725673" y="2164715"/>
            <a:ext cx="2492254" cy="4204969"/>
          </a:xfrm>
          <a:prstGeom prst="rect">
            <a:avLst/>
          </a:prstGeom>
          <a:solidFill>
            <a:srgbClr val="3B3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65879C-C6EE-426C-888B-7AA060ECC243}"/>
              </a:ext>
            </a:extLst>
          </p:cNvPr>
          <p:cNvSpPr/>
          <p:nvPr/>
        </p:nvSpPr>
        <p:spPr>
          <a:xfrm>
            <a:off x="4595582" y="1884519"/>
            <a:ext cx="2824394" cy="4765361"/>
          </a:xfrm>
          <a:prstGeom prst="rect">
            <a:avLst/>
          </a:prstGeom>
          <a:solidFill>
            <a:srgbClr val="FA01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1E2AD-AA79-46F9-98EA-64A926B78FCA}"/>
              </a:ext>
            </a:extLst>
          </p:cNvPr>
          <p:cNvSpPr/>
          <p:nvPr/>
        </p:nvSpPr>
        <p:spPr>
          <a:xfrm>
            <a:off x="7821673" y="2164715"/>
            <a:ext cx="2492254" cy="4204969"/>
          </a:xfrm>
          <a:prstGeom prst="rect">
            <a:avLst/>
          </a:prstGeom>
          <a:solidFill>
            <a:srgbClr val="3B3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B3552A-A064-476A-8DA8-CF5FA265F782}"/>
              </a:ext>
            </a:extLst>
          </p:cNvPr>
          <p:cNvGrpSpPr/>
          <p:nvPr/>
        </p:nvGrpSpPr>
        <p:grpSpPr>
          <a:xfrm>
            <a:off x="1647825" y="2959149"/>
            <a:ext cx="2647950" cy="2800767"/>
            <a:chOff x="1647825" y="2789872"/>
            <a:chExt cx="2647950" cy="28007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934107-01BA-4F54-9763-ABFE9A94E794}"/>
                </a:ext>
              </a:extLst>
            </p:cNvPr>
            <p:cNvSpPr txBox="1"/>
            <p:nvPr/>
          </p:nvSpPr>
          <p:spPr>
            <a:xfrm>
              <a:off x="1647825" y="2789872"/>
              <a:ext cx="264795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IN" sz="24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Basic</a:t>
              </a:r>
              <a:br>
                <a:rPr lang="en-IN" b="0" dirty="0">
                  <a:effectLst/>
                </a:rPr>
              </a:br>
              <a:r>
                <a:rPr lang="en-IN" sz="4400" b="1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100 $</a:t>
              </a:r>
              <a:br>
                <a:rPr lang="en-IN" b="0" dirty="0">
                  <a:effectLst/>
                </a:rPr>
              </a:b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Per Month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endParaRPr lang="en-IN" b="0" dirty="0">
                <a:effectLst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F952C8-7051-40E8-AD8A-A6E843894409}"/>
                </a:ext>
              </a:extLst>
            </p:cNvPr>
            <p:cNvSpPr txBox="1"/>
            <p:nvPr/>
          </p:nvSpPr>
          <p:spPr>
            <a:xfrm>
              <a:off x="2099620" y="4390310"/>
              <a:ext cx="17443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House Price Prediction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Market Research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Data Visualization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Client Consultation (Limited)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D0811-5421-42B4-97DE-7B4893037926}"/>
              </a:ext>
            </a:extLst>
          </p:cNvPr>
          <p:cNvGrpSpPr/>
          <p:nvPr/>
        </p:nvGrpSpPr>
        <p:grpSpPr>
          <a:xfrm>
            <a:off x="4683804" y="2774483"/>
            <a:ext cx="2647950" cy="2985433"/>
            <a:chOff x="4683804" y="2485072"/>
            <a:chExt cx="2647950" cy="2985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93181C-861C-40F8-BC9D-F74CE6F57F7F}"/>
                </a:ext>
              </a:extLst>
            </p:cNvPr>
            <p:cNvSpPr txBox="1"/>
            <p:nvPr/>
          </p:nvSpPr>
          <p:spPr>
            <a:xfrm>
              <a:off x="4683804" y="2485072"/>
              <a:ext cx="264795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IN" sz="24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Standard</a:t>
              </a:r>
              <a:br>
                <a:rPr lang="en-IN" b="0" dirty="0">
                  <a:effectLst/>
                </a:rPr>
              </a:br>
              <a:r>
                <a:rPr lang="en-IN" sz="4400" b="1" dirty="0">
                  <a:solidFill>
                    <a:srgbClr val="FFFFFF"/>
                  </a:solidFill>
                  <a:latin typeface="Poppins" panose="00000500000000000000" pitchFamily="2" charset="0"/>
                </a:rPr>
                <a:t>2</a:t>
              </a:r>
              <a:r>
                <a:rPr lang="en-IN" sz="4400" b="1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00$</a:t>
              </a:r>
              <a:br>
                <a:rPr lang="en-IN" b="0" dirty="0">
                  <a:effectLst/>
                </a:rPr>
              </a:b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Per Month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endParaRPr lang="en-IN" b="0" dirty="0">
                <a:effectLst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098BC6-FD92-46A2-A8CF-ECE0007DE17C}"/>
                </a:ext>
              </a:extLst>
            </p:cNvPr>
            <p:cNvSpPr txBox="1"/>
            <p:nvPr/>
          </p:nvSpPr>
          <p:spPr>
            <a:xfrm>
              <a:off x="5135599" y="4085510"/>
              <a:ext cx="174436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 </a:t>
              </a:r>
              <a:r>
                <a:rPr lang="en-IN" sz="1200" b="1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Basic features (plus)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 AHP Decision Support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Risk Assessment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Customized Reports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E4E9D-436E-424C-A738-046A34ECBF3D}"/>
              </a:ext>
            </a:extLst>
          </p:cNvPr>
          <p:cNvGrpSpPr/>
          <p:nvPr/>
        </p:nvGrpSpPr>
        <p:grpSpPr>
          <a:xfrm>
            <a:off x="7743825" y="2959149"/>
            <a:ext cx="2647950" cy="3170098"/>
            <a:chOff x="7743825" y="2892248"/>
            <a:chExt cx="2647950" cy="31700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5A5D10-7529-425E-97D1-7B57E5722C28}"/>
                </a:ext>
              </a:extLst>
            </p:cNvPr>
            <p:cNvSpPr txBox="1"/>
            <p:nvPr/>
          </p:nvSpPr>
          <p:spPr>
            <a:xfrm>
              <a:off x="7743825" y="2892248"/>
              <a:ext cx="264795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IN" sz="24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Premium</a:t>
              </a:r>
              <a:br>
                <a:rPr lang="en-IN" b="0" dirty="0">
                  <a:effectLst/>
                </a:rPr>
              </a:br>
              <a:r>
                <a:rPr lang="en-IN" sz="4400" b="1" dirty="0">
                  <a:solidFill>
                    <a:srgbClr val="FFFFFF"/>
                  </a:solidFill>
                  <a:latin typeface="Poppins" panose="00000500000000000000" pitchFamily="2" charset="0"/>
                </a:rPr>
                <a:t>5</a:t>
              </a:r>
              <a:r>
                <a:rPr lang="en-IN" sz="4400" b="1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00 $</a:t>
              </a:r>
              <a:br>
                <a:rPr lang="en-IN" b="0" dirty="0">
                  <a:effectLst/>
                </a:rPr>
              </a:b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Per Month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endParaRPr lang="en-IN" b="0" dirty="0">
                <a:effectLst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29988A-1FF0-461F-9F27-CFAC1CE91854}"/>
                </a:ext>
              </a:extLst>
            </p:cNvPr>
            <p:cNvSpPr txBox="1"/>
            <p:nvPr/>
          </p:nvSpPr>
          <p:spPr>
            <a:xfrm>
              <a:off x="8195620" y="4492686"/>
              <a:ext cx="174436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 </a:t>
              </a:r>
              <a:r>
                <a:rPr lang="en-IN" sz="1200" b="1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Standard features (plus)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 Enhanced Client Consultation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Competitive Analysis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Priority Support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200" b="0" i="0" u="none" strike="noStrike" dirty="0">
                  <a:solidFill>
                    <a:srgbClr val="FFFFFF"/>
                  </a:solidFill>
                  <a:effectLst/>
                  <a:latin typeface="Poppins" panose="00000500000000000000" pitchFamily="2" charset="0"/>
                </a:rPr>
                <a:t>Exclusive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84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66AF126-8C2C-4155-93C7-107E9E76AD17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0" y="0"/>
            <a:ext cx="8437562" cy="6858001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69969B-A4A1-42E7-81FC-7C0804120E1B}"/>
              </a:ext>
            </a:extLst>
          </p:cNvPr>
          <p:cNvSpPr txBox="1"/>
          <p:nvPr/>
        </p:nvSpPr>
        <p:spPr>
          <a:xfrm>
            <a:off x="874713" y="450078"/>
            <a:ext cx="256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</a:t>
            </a:r>
          </a:p>
          <a:p>
            <a:r>
              <a:rPr lang="en-IN" sz="3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CANADA</a:t>
            </a:r>
          </a:p>
        </p:txBody>
      </p:sp>
      <p:sp>
        <p:nvSpPr>
          <p:cNvPr id="129" name="Teardrop 128">
            <a:extLst>
              <a:ext uri="{FF2B5EF4-FFF2-40B4-BE49-F238E27FC236}">
                <a16:creationId xmlns:a16="http://schemas.microsoft.com/office/drawing/2014/main" id="{51F65AB9-92A0-4A5B-9629-73B87EA3B3CB}"/>
              </a:ext>
            </a:extLst>
          </p:cNvPr>
          <p:cNvSpPr/>
          <p:nvPr/>
        </p:nvSpPr>
        <p:spPr>
          <a:xfrm>
            <a:off x="7785100" y="2237065"/>
            <a:ext cx="660400" cy="660400"/>
          </a:xfrm>
          <a:prstGeom prst="teardrop">
            <a:avLst/>
          </a:prstGeom>
          <a:solidFill>
            <a:srgbClr val="FA0133"/>
          </a:solidFill>
          <a:ln w="635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Teardrop 129">
            <a:extLst>
              <a:ext uri="{FF2B5EF4-FFF2-40B4-BE49-F238E27FC236}">
                <a16:creationId xmlns:a16="http://schemas.microsoft.com/office/drawing/2014/main" id="{673631DD-861C-45CE-8678-E65ED2FB8CC0}"/>
              </a:ext>
            </a:extLst>
          </p:cNvPr>
          <p:cNvSpPr/>
          <p:nvPr/>
        </p:nvSpPr>
        <p:spPr>
          <a:xfrm>
            <a:off x="7785100" y="3088548"/>
            <a:ext cx="660400" cy="660400"/>
          </a:xfrm>
          <a:prstGeom prst="teardrop">
            <a:avLst/>
          </a:prstGeom>
          <a:solidFill>
            <a:srgbClr val="FA0133"/>
          </a:solidFill>
          <a:ln w="635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Teardrop 130">
            <a:extLst>
              <a:ext uri="{FF2B5EF4-FFF2-40B4-BE49-F238E27FC236}">
                <a16:creationId xmlns:a16="http://schemas.microsoft.com/office/drawing/2014/main" id="{DA47F90D-56A3-4A27-A288-FA88D3718AA6}"/>
              </a:ext>
            </a:extLst>
          </p:cNvPr>
          <p:cNvSpPr/>
          <p:nvPr/>
        </p:nvSpPr>
        <p:spPr>
          <a:xfrm>
            <a:off x="7785100" y="3960535"/>
            <a:ext cx="660400" cy="660400"/>
          </a:xfrm>
          <a:prstGeom prst="teardrop">
            <a:avLst/>
          </a:prstGeom>
          <a:solidFill>
            <a:srgbClr val="FA0133"/>
          </a:solidFill>
          <a:ln w="635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Freeform 117">
            <a:extLst>
              <a:ext uri="{FF2B5EF4-FFF2-40B4-BE49-F238E27FC236}">
                <a16:creationId xmlns:a16="http://schemas.microsoft.com/office/drawing/2014/main" id="{3CCC6950-F9B5-42F2-AE44-C3143843CC6A}"/>
              </a:ext>
            </a:extLst>
          </p:cNvPr>
          <p:cNvSpPr>
            <a:spLocks noEditPoints="1"/>
          </p:cNvSpPr>
          <p:nvPr/>
        </p:nvSpPr>
        <p:spPr bwMode="auto">
          <a:xfrm>
            <a:off x="8009731" y="2386290"/>
            <a:ext cx="211138" cy="361950"/>
          </a:xfrm>
          <a:custGeom>
            <a:avLst/>
            <a:gdLst>
              <a:gd name="T0" fmla="*/ 56 w 56"/>
              <a:gd name="T1" fmla="*/ 14 h 96"/>
              <a:gd name="T2" fmla="*/ 56 w 56"/>
              <a:gd name="T3" fmla="*/ 14 h 96"/>
              <a:gd name="T4" fmla="*/ 56 w 56"/>
              <a:gd name="T5" fmla="*/ 10 h 96"/>
              <a:gd name="T6" fmla="*/ 46 w 56"/>
              <a:gd name="T7" fmla="*/ 0 h 96"/>
              <a:gd name="T8" fmla="*/ 10 w 56"/>
              <a:gd name="T9" fmla="*/ 0 h 96"/>
              <a:gd name="T10" fmla="*/ 0 w 56"/>
              <a:gd name="T11" fmla="*/ 10 h 96"/>
              <a:gd name="T12" fmla="*/ 0 w 56"/>
              <a:gd name="T13" fmla="*/ 86 h 96"/>
              <a:gd name="T14" fmla="*/ 10 w 56"/>
              <a:gd name="T15" fmla="*/ 96 h 96"/>
              <a:gd name="T16" fmla="*/ 46 w 56"/>
              <a:gd name="T17" fmla="*/ 96 h 96"/>
              <a:gd name="T18" fmla="*/ 56 w 56"/>
              <a:gd name="T19" fmla="*/ 86 h 96"/>
              <a:gd name="T20" fmla="*/ 56 w 56"/>
              <a:gd name="T21" fmla="*/ 74 h 96"/>
              <a:gd name="T22" fmla="*/ 56 w 56"/>
              <a:gd name="T23" fmla="*/ 74 h 96"/>
              <a:gd name="T24" fmla="*/ 56 w 56"/>
              <a:gd name="T25" fmla="*/ 14 h 96"/>
              <a:gd name="T26" fmla="*/ 52 w 56"/>
              <a:gd name="T27" fmla="*/ 72 h 96"/>
              <a:gd name="T28" fmla="*/ 4 w 56"/>
              <a:gd name="T29" fmla="*/ 72 h 96"/>
              <a:gd name="T30" fmla="*/ 4 w 56"/>
              <a:gd name="T31" fmla="*/ 16 h 96"/>
              <a:gd name="T32" fmla="*/ 52 w 56"/>
              <a:gd name="T33" fmla="*/ 16 h 96"/>
              <a:gd name="T34" fmla="*/ 52 w 56"/>
              <a:gd name="T35" fmla="*/ 72 h 96"/>
              <a:gd name="T36" fmla="*/ 10 w 56"/>
              <a:gd name="T37" fmla="*/ 4 h 96"/>
              <a:gd name="T38" fmla="*/ 46 w 56"/>
              <a:gd name="T39" fmla="*/ 4 h 96"/>
              <a:gd name="T40" fmla="*/ 52 w 56"/>
              <a:gd name="T41" fmla="*/ 10 h 96"/>
              <a:gd name="T42" fmla="*/ 52 w 56"/>
              <a:gd name="T43" fmla="*/ 12 h 96"/>
              <a:gd name="T44" fmla="*/ 4 w 56"/>
              <a:gd name="T45" fmla="*/ 12 h 96"/>
              <a:gd name="T46" fmla="*/ 4 w 56"/>
              <a:gd name="T47" fmla="*/ 10 h 96"/>
              <a:gd name="T48" fmla="*/ 10 w 56"/>
              <a:gd name="T49" fmla="*/ 4 h 96"/>
              <a:gd name="T50" fmla="*/ 46 w 56"/>
              <a:gd name="T51" fmla="*/ 92 h 96"/>
              <a:gd name="T52" fmla="*/ 10 w 56"/>
              <a:gd name="T53" fmla="*/ 92 h 96"/>
              <a:gd name="T54" fmla="*/ 4 w 56"/>
              <a:gd name="T55" fmla="*/ 86 h 96"/>
              <a:gd name="T56" fmla="*/ 4 w 56"/>
              <a:gd name="T57" fmla="*/ 76 h 96"/>
              <a:gd name="T58" fmla="*/ 52 w 56"/>
              <a:gd name="T59" fmla="*/ 76 h 96"/>
              <a:gd name="T60" fmla="*/ 52 w 56"/>
              <a:gd name="T61" fmla="*/ 86 h 96"/>
              <a:gd name="T62" fmla="*/ 46 w 56"/>
              <a:gd name="T63" fmla="*/ 9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96"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4"/>
                  <a:pt x="51" y="0"/>
                  <a:pt x="4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1"/>
                  <a:pt x="5" y="96"/>
                  <a:pt x="10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51" y="96"/>
                  <a:pt x="56" y="91"/>
                  <a:pt x="56" y="86"/>
                </a:cubicBezTo>
                <a:cubicBezTo>
                  <a:pt x="56" y="74"/>
                  <a:pt x="56" y="74"/>
                  <a:pt x="56" y="74"/>
                </a:cubicBezTo>
                <a:cubicBezTo>
                  <a:pt x="56" y="74"/>
                  <a:pt x="56" y="74"/>
                  <a:pt x="56" y="74"/>
                </a:cubicBezTo>
                <a:lnTo>
                  <a:pt x="56" y="14"/>
                </a:lnTo>
                <a:close/>
                <a:moveTo>
                  <a:pt x="52" y="72"/>
                </a:moveTo>
                <a:cubicBezTo>
                  <a:pt x="4" y="72"/>
                  <a:pt x="4" y="72"/>
                  <a:pt x="4" y="72"/>
                </a:cubicBezTo>
                <a:cubicBezTo>
                  <a:pt x="4" y="16"/>
                  <a:pt x="4" y="16"/>
                  <a:pt x="4" y="16"/>
                </a:cubicBezTo>
                <a:cubicBezTo>
                  <a:pt x="52" y="16"/>
                  <a:pt x="52" y="16"/>
                  <a:pt x="52" y="16"/>
                </a:cubicBezTo>
                <a:lnTo>
                  <a:pt x="52" y="72"/>
                </a:lnTo>
                <a:close/>
                <a:moveTo>
                  <a:pt x="10" y="4"/>
                </a:moveTo>
                <a:cubicBezTo>
                  <a:pt x="46" y="4"/>
                  <a:pt x="46" y="4"/>
                  <a:pt x="46" y="4"/>
                </a:cubicBezTo>
                <a:cubicBezTo>
                  <a:pt x="49" y="4"/>
                  <a:pt x="52" y="7"/>
                  <a:pt x="52" y="10"/>
                </a:cubicBezTo>
                <a:cubicBezTo>
                  <a:pt x="52" y="12"/>
                  <a:pt x="52" y="12"/>
                  <a:pt x="5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  <a:moveTo>
                  <a:pt x="46" y="92"/>
                </a:moveTo>
                <a:cubicBezTo>
                  <a:pt x="10" y="92"/>
                  <a:pt x="10" y="92"/>
                  <a:pt x="10" y="92"/>
                </a:cubicBezTo>
                <a:cubicBezTo>
                  <a:pt x="7" y="92"/>
                  <a:pt x="4" y="89"/>
                  <a:pt x="4" y="86"/>
                </a:cubicBezTo>
                <a:cubicBezTo>
                  <a:pt x="4" y="76"/>
                  <a:pt x="4" y="76"/>
                  <a:pt x="4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9"/>
                  <a:pt x="49" y="92"/>
                  <a:pt x="46" y="9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9695A7-0B1E-4D5A-B187-D46FB1ABB9D0}"/>
              </a:ext>
            </a:extLst>
          </p:cNvPr>
          <p:cNvGrpSpPr/>
          <p:nvPr/>
        </p:nvGrpSpPr>
        <p:grpSpPr>
          <a:xfrm>
            <a:off x="7934325" y="4162147"/>
            <a:ext cx="361950" cy="257176"/>
            <a:chOff x="5539581" y="5749925"/>
            <a:chExt cx="361950" cy="257176"/>
          </a:xfrm>
        </p:grpSpPr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6BC12313-458C-4DE1-9D09-0EBD86ED7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44" y="5749925"/>
              <a:ext cx="301625" cy="196850"/>
            </a:xfrm>
            <a:custGeom>
              <a:avLst/>
              <a:gdLst>
                <a:gd name="T0" fmla="*/ 2 w 80"/>
                <a:gd name="T1" fmla="*/ 52 h 52"/>
                <a:gd name="T2" fmla="*/ 4 w 80"/>
                <a:gd name="T3" fmla="*/ 50 h 52"/>
                <a:gd name="T4" fmla="*/ 4 w 80"/>
                <a:gd name="T5" fmla="*/ 5 h 52"/>
                <a:gd name="T6" fmla="*/ 5 w 80"/>
                <a:gd name="T7" fmla="*/ 4 h 52"/>
                <a:gd name="T8" fmla="*/ 75 w 80"/>
                <a:gd name="T9" fmla="*/ 4 h 52"/>
                <a:gd name="T10" fmla="*/ 76 w 80"/>
                <a:gd name="T11" fmla="*/ 5 h 52"/>
                <a:gd name="T12" fmla="*/ 76 w 80"/>
                <a:gd name="T13" fmla="*/ 50 h 52"/>
                <a:gd name="T14" fmla="*/ 78 w 80"/>
                <a:gd name="T15" fmla="*/ 52 h 52"/>
                <a:gd name="T16" fmla="*/ 80 w 80"/>
                <a:gd name="T17" fmla="*/ 50 h 52"/>
                <a:gd name="T18" fmla="*/ 80 w 80"/>
                <a:gd name="T19" fmla="*/ 5 h 52"/>
                <a:gd name="T20" fmla="*/ 75 w 80"/>
                <a:gd name="T21" fmla="*/ 0 h 52"/>
                <a:gd name="T22" fmla="*/ 5 w 80"/>
                <a:gd name="T23" fmla="*/ 0 h 52"/>
                <a:gd name="T24" fmla="*/ 0 w 80"/>
                <a:gd name="T25" fmla="*/ 5 h 52"/>
                <a:gd name="T26" fmla="*/ 0 w 80"/>
                <a:gd name="T27" fmla="*/ 50 h 52"/>
                <a:gd name="T28" fmla="*/ 2 w 80"/>
                <a:gd name="T2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2">
                  <a:moveTo>
                    <a:pt x="2" y="52"/>
                  </a:moveTo>
                  <a:cubicBezTo>
                    <a:pt x="3" y="52"/>
                    <a:pt x="4" y="51"/>
                    <a:pt x="4" y="5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6" y="5"/>
                    <a:pt x="76" y="5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1"/>
                    <a:pt x="77" y="52"/>
                    <a:pt x="78" y="52"/>
                  </a:cubicBezTo>
                  <a:cubicBezTo>
                    <a:pt x="79" y="52"/>
                    <a:pt x="80" y="51"/>
                    <a:pt x="80" y="5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2"/>
                    <a:pt x="78" y="0"/>
                    <a:pt x="7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2818B4EA-73C7-4AFD-BCA7-EFDC2277E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9581" y="5961063"/>
              <a:ext cx="361950" cy="46038"/>
            </a:xfrm>
            <a:custGeom>
              <a:avLst/>
              <a:gdLst>
                <a:gd name="T0" fmla="*/ 94 w 96"/>
                <a:gd name="T1" fmla="*/ 0 h 12"/>
                <a:gd name="T2" fmla="*/ 53 w 96"/>
                <a:gd name="T3" fmla="*/ 0 h 12"/>
                <a:gd name="T4" fmla="*/ 51 w 96"/>
                <a:gd name="T5" fmla="*/ 2 h 12"/>
                <a:gd name="T6" fmla="*/ 51 w 96"/>
                <a:gd name="T7" fmla="*/ 3 h 12"/>
                <a:gd name="T8" fmla="*/ 45 w 96"/>
                <a:gd name="T9" fmla="*/ 3 h 12"/>
                <a:gd name="T10" fmla="*/ 45 w 96"/>
                <a:gd name="T11" fmla="*/ 2 h 12"/>
                <a:gd name="T12" fmla="*/ 43 w 96"/>
                <a:gd name="T13" fmla="*/ 0 h 12"/>
                <a:gd name="T14" fmla="*/ 2 w 96"/>
                <a:gd name="T15" fmla="*/ 0 h 12"/>
                <a:gd name="T16" fmla="*/ 0 w 96"/>
                <a:gd name="T17" fmla="*/ 2 h 12"/>
                <a:gd name="T18" fmla="*/ 0 w 96"/>
                <a:gd name="T19" fmla="*/ 7 h 12"/>
                <a:gd name="T20" fmla="*/ 5 w 96"/>
                <a:gd name="T21" fmla="*/ 12 h 12"/>
                <a:gd name="T22" fmla="*/ 91 w 96"/>
                <a:gd name="T23" fmla="*/ 12 h 12"/>
                <a:gd name="T24" fmla="*/ 96 w 96"/>
                <a:gd name="T25" fmla="*/ 7 h 12"/>
                <a:gd name="T26" fmla="*/ 96 w 96"/>
                <a:gd name="T27" fmla="*/ 2 h 12"/>
                <a:gd name="T28" fmla="*/ 94 w 96"/>
                <a:gd name="T29" fmla="*/ 0 h 12"/>
                <a:gd name="T30" fmla="*/ 92 w 96"/>
                <a:gd name="T31" fmla="*/ 7 h 12"/>
                <a:gd name="T32" fmla="*/ 91 w 96"/>
                <a:gd name="T33" fmla="*/ 8 h 12"/>
                <a:gd name="T34" fmla="*/ 5 w 96"/>
                <a:gd name="T35" fmla="*/ 8 h 12"/>
                <a:gd name="T36" fmla="*/ 4 w 96"/>
                <a:gd name="T37" fmla="*/ 7 h 12"/>
                <a:gd name="T38" fmla="*/ 4 w 96"/>
                <a:gd name="T39" fmla="*/ 4 h 12"/>
                <a:gd name="T40" fmla="*/ 41 w 96"/>
                <a:gd name="T41" fmla="*/ 4 h 12"/>
                <a:gd name="T42" fmla="*/ 45 w 96"/>
                <a:gd name="T43" fmla="*/ 7 h 12"/>
                <a:gd name="T44" fmla="*/ 51 w 96"/>
                <a:gd name="T45" fmla="*/ 7 h 12"/>
                <a:gd name="T46" fmla="*/ 55 w 96"/>
                <a:gd name="T47" fmla="*/ 4 h 12"/>
                <a:gd name="T48" fmla="*/ 92 w 96"/>
                <a:gd name="T49" fmla="*/ 4 h 12"/>
                <a:gd name="T50" fmla="*/ 92 w 96"/>
                <a:gd name="T5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12">
                  <a:moveTo>
                    <a:pt x="9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1"/>
                    <a:pt x="51" y="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4" y="12"/>
                    <a:pt x="96" y="10"/>
                    <a:pt x="96" y="7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92" y="7"/>
                  </a:moveTo>
                  <a:cubicBezTo>
                    <a:pt x="92" y="8"/>
                    <a:pt x="92" y="8"/>
                    <a:pt x="91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6"/>
                    <a:pt x="43" y="7"/>
                    <a:pt x="45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7"/>
                    <a:pt x="55" y="6"/>
                    <a:pt x="55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5CBDCF3C-4988-4562-AFA1-44EF9D23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781" y="5837238"/>
              <a:ext cx="179388" cy="49213"/>
            </a:xfrm>
            <a:custGeom>
              <a:avLst/>
              <a:gdLst>
                <a:gd name="T0" fmla="*/ 43 w 48"/>
                <a:gd name="T1" fmla="*/ 5 h 13"/>
                <a:gd name="T2" fmla="*/ 40 w 48"/>
                <a:gd name="T3" fmla="*/ 1 h 13"/>
                <a:gd name="T4" fmla="*/ 38 w 48"/>
                <a:gd name="T5" fmla="*/ 2 h 13"/>
                <a:gd name="T6" fmla="*/ 36 w 48"/>
                <a:gd name="T7" fmla="*/ 2 h 13"/>
                <a:gd name="T8" fmla="*/ 32 w 48"/>
                <a:gd name="T9" fmla="*/ 2 h 13"/>
                <a:gd name="T10" fmla="*/ 28 w 48"/>
                <a:gd name="T11" fmla="*/ 2 h 13"/>
                <a:gd name="T12" fmla="*/ 26 w 48"/>
                <a:gd name="T13" fmla="*/ 2 h 13"/>
                <a:gd name="T14" fmla="*/ 24 w 48"/>
                <a:gd name="T15" fmla="*/ 1 h 13"/>
                <a:gd name="T16" fmla="*/ 21 w 48"/>
                <a:gd name="T17" fmla="*/ 5 h 13"/>
                <a:gd name="T18" fmla="*/ 17 w 48"/>
                <a:gd name="T19" fmla="*/ 1 h 13"/>
                <a:gd name="T20" fmla="*/ 15 w 48"/>
                <a:gd name="T21" fmla="*/ 1 h 13"/>
                <a:gd name="T22" fmla="*/ 11 w 48"/>
                <a:gd name="T23" fmla="*/ 5 h 13"/>
                <a:gd name="T24" fmla="*/ 8 w 48"/>
                <a:gd name="T25" fmla="*/ 1 h 13"/>
                <a:gd name="T26" fmla="*/ 6 w 48"/>
                <a:gd name="T27" fmla="*/ 2 h 13"/>
                <a:gd name="T28" fmla="*/ 4 w 48"/>
                <a:gd name="T29" fmla="*/ 2 h 13"/>
                <a:gd name="T30" fmla="*/ 0 w 48"/>
                <a:gd name="T31" fmla="*/ 3 h 13"/>
                <a:gd name="T32" fmla="*/ 5 w 48"/>
                <a:gd name="T33" fmla="*/ 13 h 13"/>
                <a:gd name="T34" fmla="*/ 7 w 48"/>
                <a:gd name="T35" fmla="*/ 12 h 13"/>
                <a:gd name="T36" fmla="*/ 9 w 48"/>
                <a:gd name="T37" fmla="*/ 12 h 13"/>
                <a:gd name="T38" fmla="*/ 11 w 48"/>
                <a:gd name="T39" fmla="*/ 13 h 13"/>
                <a:gd name="T40" fmla="*/ 16 w 48"/>
                <a:gd name="T41" fmla="*/ 3 h 13"/>
                <a:gd name="T42" fmla="*/ 16 w 48"/>
                <a:gd name="T43" fmla="*/ 3 h 13"/>
                <a:gd name="T44" fmla="*/ 21 w 48"/>
                <a:gd name="T45" fmla="*/ 13 h 13"/>
                <a:gd name="T46" fmla="*/ 23 w 48"/>
                <a:gd name="T47" fmla="*/ 12 h 13"/>
                <a:gd name="T48" fmla="*/ 25 w 48"/>
                <a:gd name="T49" fmla="*/ 12 h 13"/>
                <a:gd name="T50" fmla="*/ 27 w 48"/>
                <a:gd name="T51" fmla="*/ 13 h 13"/>
                <a:gd name="T52" fmla="*/ 32 w 48"/>
                <a:gd name="T53" fmla="*/ 3 h 13"/>
                <a:gd name="T54" fmla="*/ 32 w 48"/>
                <a:gd name="T55" fmla="*/ 3 h 13"/>
                <a:gd name="T56" fmla="*/ 37 w 48"/>
                <a:gd name="T57" fmla="*/ 13 h 13"/>
                <a:gd name="T58" fmla="*/ 39 w 48"/>
                <a:gd name="T59" fmla="*/ 12 h 13"/>
                <a:gd name="T60" fmla="*/ 41 w 48"/>
                <a:gd name="T61" fmla="*/ 12 h 13"/>
                <a:gd name="T62" fmla="*/ 43 w 48"/>
                <a:gd name="T63" fmla="*/ 13 h 13"/>
                <a:gd name="T64" fmla="*/ 48 w 48"/>
                <a:gd name="T65" fmla="*/ 3 h 13"/>
                <a:gd name="T66" fmla="*/ 44 w 48"/>
                <a:gd name="T6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13">
                  <a:moveTo>
                    <a:pt x="44" y="2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1"/>
                    <a:pt x="38" y="2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4" y="0"/>
                    <a:pt x="33" y="1"/>
                  </a:cubicBezTo>
                  <a:cubicBezTo>
                    <a:pt x="33" y="1"/>
                    <a:pt x="32" y="2"/>
                    <a:pt x="32" y="2"/>
                  </a:cubicBezTo>
                  <a:cubicBezTo>
                    <a:pt x="32" y="2"/>
                    <a:pt x="31" y="1"/>
                    <a:pt x="31" y="1"/>
                  </a:cubicBezTo>
                  <a:cubicBezTo>
                    <a:pt x="30" y="0"/>
                    <a:pt x="29" y="1"/>
                    <a:pt x="28" y="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2" y="1"/>
                    <a:pt x="22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7" y="1"/>
                    <a:pt x="16" y="2"/>
                    <a:pt x="16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6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9" y="13"/>
                    <a:pt x="29" y="1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6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3"/>
                    <a:pt x="39" y="13"/>
                    <a:pt x="39" y="1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3"/>
                    <a:pt x="42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5" y="13"/>
                    <a:pt x="45" y="1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7" y="1"/>
                  </a:cubicBezTo>
                  <a:cubicBezTo>
                    <a:pt x="46" y="0"/>
                    <a:pt x="45" y="1"/>
                    <a:pt x="44" y="2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8F3951A9-C056-4341-AB48-3B8EAEFA8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169" y="5870575"/>
              <a:ext cx="15875" cy="15875"/>
            </a:xfrm>
            <a:custGeom>
              <a:avLst/>
              <a:gdLst>
                <a:gd name="T0" fmla="*/ 1 w 4"/>
                <a:gd name="T1" fmla="*/ 1 h 4"/>
                <a:gd name="T2" fmla="*/ 0 w 4"/>
                <a:gd name="T3" fmla="*/ 2 h 4"/>
                <a:gd name="T4" fmla="*/ 1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1 h 4"/>
                <a:gd name="T14" fmla="*/ 1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22B17EB-C952-49A1-B7E9-F9DBDD243636}"/>
              </a:ext>
            </a:extLst>
          </p:cNvPr>
          <p:cNvGrpSpPr/>
          <p:nvPr/>
        </p:nvGrpSpPr>
        <p:grpSpPr>
          <a:xfrm>
            <a:off x="7953375" y="3313179"/>
            <a:ext cx="323850" cy="211138"/>
            <a:chOff x="-669925" y="2462213"/>
            <a:chExt cx="323850" cy="211138"/>
          </a:xfrm>
        </p:grpSpPr>
        <p:sp>
          <p:nvSpPr>
            <p:cNvPr id="138" name="Rectangle 86">
              <a:extLst>
                <a:ext uri="{FF2B5EF4-FFF2-40B4-BE49-F238E27FC236}">
                  <a16:creationId xmlns:a16="http://schemas.microsoft.com/office/drawing/2014/main" id="{36A6448A-76D9-4FB6-9867-68D82332C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9925" y="2462213"/>
              <a:ext cx="323850" cy="211138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87">
              <a:extLst>
                <a:ext uri="{FF2B5EF4-FFF2-40B4-BE49-F238E27FC236}">
                  <a16:creationId xmlns:a16="http://schemas.microsoft.com/office/drawing/2014/main" id="{B15D55CC-FD01-49CC-ACC8-248C54505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9925" y="2462213"/>
              <a:ext cx="323850" cy="119063"/>
            </a:xfrm>
            <a:custGeom>
              <a:avLst/>
              <a:gdLst>
                <a:gd name="T0" fmla="*/ 0 w 204"/>
                <a:gd name="T1" fmla="*/ 0 h 75"/>
                <a:gd name="T2" fmla="*/ 102 w 204"/>
                <a:gd name="T3" fmla="*/ 75 h 75"/>
                <a:gd name="T4" fmla="*/ 204 w 204"/>
                <a:gd name="T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75">
                  <a:moveTo>
                    <a:pt x="0" y="0"/>
                  </a:moveTo>
                  <a:lnTo>
                    <a:pt x="102" y="75"/>
                  </a:lnTo>
                  <a:lnTo>
                    <a:pt x="20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88">
              <a:extLst>
                <a:ext uri="{FF2B5EF4-FFF2-40B4-BE49-F238E27FC236}">
                  <a16:creationId xmlns:a16="http://schemas.microsoft.com/office/drawing/2014/main" id="{2EB260B2-195C-457E-8C90-0974369E85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69925" y="2554288"/>
              <a:ext cx="115888" cy="11112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Line 89">
              <a:extLst>
                <a:ext uri="{FF2B5EF4-FFF2-40B4-BE49-F238E27FC236}">
                  <a16:creationId xmlns:a16="http://schemas.microsoft.com/office/drawing/2014/main" id="{91BFE132-4411-45D9-821E-32BCD8AE5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65138" y="2549525"/>
              <a:ext cx="119063" cy="1158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90">
              <a:extLst>
                <a:ext uri="{FF2B5EF4-FFF2-40B4-BE49-F238E27FC236}">
                  <a16:creationId xmlns:a16="http://schemas.microsoft.com/office/drawing/2014/main" id="{8D6A1EC0-1340-4FB4-B338-D0F7D5C94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76263" y="2638425"/>
              <a:ext cx="1365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Line 91">
              <a:extLst>
                <a:ext uri="{FF2B5EF4-FFF2-40B4-BE49-F238E27FC236}">
                  <a16:creationId xmlns:a16="http://schemas.microsoft.com/office/drawing/2014/main" id="{B1F38EEC-C07E-4DA4-A872-4E4416B5D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60400" y="2532063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92">
              <a:extLst>
                <a:ext uri="{FF2B5EF4-FFF2-40B4-BE49-F238E27FC236}">
                  <a16:creationId xmlns:a16="http://schemas.microsoft.com/office/drawing/2014/main" id="{79BC9FDF-3723-4D68-BBEA-F9DF75BB5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60400" y="2568575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93">
              <a:extLst>
                <a:ext uri="{FF2B5EF4-FFF2-40B4-BE49-F238E27FC236}">
                  <a16:creationId xmlns:a16="http://schemas.microsoft.com/office/drawing/2014/main" id="{F5ABD957-7E0A-4C23-ADF4-22CC1A837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60400" y="2603500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94">
              <a:extLst>
                <a:ext uri="{FF2B5EF4-FFF2-40B4-BE49-F238E27FC236}">
                  <a16:creationId xmlns:a16="http://schemas.microsoft.com/office/drawing/2014/main" id="{BFE79EF8-3A55-43D9-963F-048FFCD7E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71475" y="2532063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95">
              <a:extLst>
                <a:ext uri="{FF2B5EF4-FFF2-40B4-BE49-F238E27FC236}">
                  <a16:creationId xmlns:a16="http://schemas.microsoft.com/office/drawing/2014/main" id="{9620C374-DB68-42D3-9A20-1ED4AC03F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71475" y="2568575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96">
              <a:extLst>
                <a:ext uri="{FF2B5EF4-FFF2-40B4-BE49-F238E27FC236}">
                  <a16:creationId xmlns:a16="http://schemas.microsoft.com/office/drawing/2014/main" id="{6B688565-8E2F-4809-A2F4-6B24573F5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71475" y="2603500"/>
              <a:ext cx="158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B0E48FF6-C4A3-4A99-AF8F-5B37EE9EE58A}"/>
              </a:ext>
            </a:extLst>
          </p:cNvPr>
          <p:cNvSpPr txBox="1"/>
          <p:nvPr/>
        </p:nvSpPr>
        <p:spPr>
          <a:xfrm>
            <a:off x="8733631" y="2306649"/>
            <a:ext cx="1832769" cy="308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+1 458 44568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14DCE2F-B93A-4439-857F-0A29EAF21743}"/>
              </a:ext>
            </a:extLst>
          </p:cNvPr>
          <p:cNvSpPr txBox="1"/>
          <p:nvPr/>
        </p:nvSpPr>
        <p:spPr>
          <a:xfrm>
            <a:off x="8733631" y="3266014"/>
            <a:ext cx="2862961" cy="308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magicbricksca@gmail.com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1C32AE5-FB0C-46BF-B9E1-6478C37BECF4}"/>
              </a:ext>
            </a:extLst>
          </p:cNvPr>
          <p:cNvSpPr txBox="1"/>
          <p:nvPr/>
        </p:nvSpPr>
        <p:spPr>
          <a:xfrm>
            <a:off x="8733631" y="4138001"/>
            <a:ext cx="2284807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www.magicbricks.ca</a:t>
            </a:r>
            <a:endParaRPr lang="en-IN" sz="1400" dirty="0">
              <a:solidFill>
                <a:schemeClr val="bg1"/>
              </a:solidFill>
            </a:endParaRPr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id="{018AB48D-A322-4875-9B1A-7354346F6ACA}"/>
              </a:ext>
            </a:extLst>
          </p:cNvPr>
          <p:cNvGrpSpPr/>
          <p:nvPr/>
        </p:nvGrpSpPr>
        <p:grpSpPr>
          <a:xfrm>
            <a:off x="1197417" y="2100485"/>
            <a:ext cx="5439377" cy="3118709"/>
            <a:chOff x="693558" y="2078521"/>
            <a:chExt cx="4292723" cy="246126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DC7CF0F-7ED7-4BFD-A9B7-C7477CA93BE9}"/>
                </a:ext>
              </a:extLst>
            </p:cNvPr>
            <p:cNvSpPr/>
            <p:nvPr/>
          </p:nvSpPr>
          <p:spPr>
            <a:xfrm>
              <a:off x="693558" y="2446515"/>
              <a:ext cx="4292723" cy="2093272"/>
            </a:xfrm>
            <a:custGeom>
              <a:avLst/>
              <a:gdLst>
                <a:gd name="connsiteX0" fmla="*/ 1042570 w 4292723"/>
                <a:gd name="connsiteY0" fmla="*/ 498113 h 2093272"/>
                <a:gd name="connsiteX1" fmla="*/ 1042570 w 4292723"/>
                <a:gd name="connsiteY1" fmla="*/ 498113 h 2093272"/>
                <a:gd name="connsiteX2" fmla="*/ 1042570 w 4292723"/>
                <a:gd name="connsiteY2" fmla="*/ 498113 h 2093272"/>
                <a:gd name="connsiteX3" fmla="*/ 1010159 w 4292723"/>
                <a:gd name="connsiteY3" fmla="*/ 501714 h 2093272"/>
                <a:gd name="connsiteX4" fmla="*/ 1024564 w 4292723"/>
                <a:gd name="connsiteY4" fmla="*/ 487309 h 2093272"/>
                <a:gd name="connsiteX5" fmla="*/ 1010159 w 4292723"/>
                <a:gd name="connsiteY5" fmla="*/ 501714 h 2093272"/>
                <a:gd name="connsiteX6" fmla="*/ 1074982 w 4292723"/>
                <a:gd name="connsiteY6" fmla="*/ 282036 h 2093272"/>
                <a:gd name="connsiteX7" fmla="*/ 1098390 w 4292723"/>
                <a:gd name="connsiteY7" fmla="*/ 273033 h 2093272"/>
                <a:gd name="connsiteX8" fmla="*/ 1042570 w 4292723"/>
                <a:gd name="connsiteY8" fmla="*/ 260429 h 2093272"/>
                <a:gd name="connsiteX9" fmla="*/ 1074982 w 4292723"/>
                <a:gd name="connsiteY9" fmla="*/ 282036 h 2093272"/>
                <a:gd name="connsiteX10" fmla="*/ 2963852 w 4292723"/>
                <a:gd name="connsiteY10" fmla="*/ 1243578 h 2093272"/>
                <a:gd name="connsiteX11" fmla="*/ 2980058 w 4292723"/>
                <a:gd name="connsiteY11" fmla="*/ 1284992 h 2093272"/>
                <a:gd name="connsiteX12" fmla="*/ 2963852 w 4292723"/>
                <a:gd name="connsiteY12" fmla="*/ 1243578 h 2093272"/>
                <a:gd name="connsiteX13" fmla="*/ 3734526 w 4292723"/>
                <a:gd name="connsiteY13" fmla="*/ 1879203 h 2093272"/>
                <a:gd name="connsiteX14" fmla="*/ 3765137 w 4292723"/>
                <a:gd name="connsiteY14" fmla="*/ 1915216 h 2093272"/>
                <a:gd name="connsiteX15" fmla="*/ 3765137 w 4292723"/>
                <a:gd name="connsiteY15" fmla="*/ 1906213 h 2093272"/>
                <a:gd name="connsiteX16" fmla="*/ 3775940 w 4292723"/>
                <a:gd name="connsiteY16" fmla="*/ 1906213 h 2093272"/>
                <a:gd name="connsiteX17" fmla="*/ 3779542 w 4292723"/>
                <a:gd name="connsiteY17" fmla="*/ 1879203 h 2093272"/>
                <a:gd name="connsiteX18" fmla="*/ 3734526 w 4292723"/>
                <a:gd name="connsiteY18" fmla="*/ 1879203 h 2093272"/>
                <a:gd name="connsiteX19" fmla="*/ 3734526 w 4292723"/>
                <a:gd name="connsiteY19" fmla="*/ 1879203 h 2093272"/>
                <a:gd name="connsiteX20" fmla="*/ 3774140 w 4292723"/>
                <a:gd name="connsiteY20" fmla="*/ 1861197 h 2093272"/>
                <a:gd name="connsiteX21" fmla="*/ 3784944 w 4292723"/>
                <a:gd name="connsiteY21" fmla="*/ 1872001 h 2093272"/>
                <a:gd name="connsiteX22" fmla="*/ 3774140 w 4292723"/>
                <a:gd name="connsiteY22" fmla="*/ 1861197 h 2093272"/>
                <a:gd name="connsiteX23" fmla="*/ 3774140 w 4292723"/>
                <a:gd name="connsiteY23" fmla="*/ 1861197 h 2093272"/>
                <a:gd name="connsiteX24" fmla="*/ 3727323 w 4292723"/>
                <a:gd name="connsiteY24" fmla="*/ 1857596 h 2093272"/>
                <a:gd name="connsiteX25" fmla="*/ 3729124 w 4292723"/>
                <a:gd name="connsiteY25" fmla="*/ 1868400 h 2093272"/>
                <a:gd name="connsiteX26" fmla="*/ 3727323 w 4292723"/>
                <a:gd name="connsiteY26" fmla="*/ 1857596 h 2093272"/>
                <a:gd name="connsiteX27" fmla="*/ 3727323 w 4292723"/>
                <a:gd name="connsiteY27" fmla="*/ 1857596 h 2093272"/>
                <a:gd name="connsiteX28" fmla="*/ 4028030 w 4292723"/>
                <a:gd name="connsiteY28" fmla="*/ 1960232 h 2093272"/>
                <a:gd name="connsiteX29" fmla="*/ 4076647 w 4292723"/>
                <a:gd name="connsiteY29" fmla="*/ 1917017 h 2093272"/>
                <a:gd name="connsiteX30" fmla="*/ 4076647 w 4292723"/>
                <a:gd name="connsiteY30" fmla="*/ 1881004 h 2093272"/>
                <a:gd name="connsiteX31" fmla="*/ 4049638 w 4292723"/>
                <a:gd name="connsiteY31" fmla="*/ 1906213 h 2093272"/>
                <a:gd name="connsiteX32" fmla="*/ 4006422 w 4292723"/>
                <a:gd name="connsiteY32" fmla="*/ 1938625 h 2093272"/>
                <a:gd name="connsiteX33" fmla="*/ 4028030 w 4292723"/>
                <a:gd name="connsiteY33" fmla="*/ 1960232 h 2093272"/>
                <a:gd name="connsiteX34" fmla="*/ 4028030 w 4292723"/>
                <a:gd name="connsiteY34" fmla="*/ 1960232 h 2093272"/>
                <a:gd name="connsiteX35" fmla="*/ 4011824 w 4292723"/>
                <a:gd name="connsiteY35" fmla="*/ 1967435 h 2093272"/>
                <a:gd name="connsiteX36" fmla="*/ 4008223 w 4292723"/>
                <a:gd name="connsiteY36" fmla="*/ 1972837 h 2093272"/>
                <a:gd name="connsiteX37" fmla="*/ 4019027 w 4292723"/>
                <a:gd name="connsiteY37" fmla="*/ 1972837 h 2093272"/>
                <a:gd name="connsiteX38" fmla="*/ 4011824 w 4292723"/>
                <a:gd name="connsiteY38" fmla="*/ 1967435 h 2093272"/>
                <a:gd name="connsiteX39" fmla="*/ 4011824 w 4292723"/>
                <a:gd name="connsiteY39" fmla="*/ 1967435 h 2093272"/>
                <a:gd name="connsiteX40" fmla="*/ 4091052 w 4292723"/>
                <a:gd name="connsiteY40" fmla="*/ 1826985 h 2093272"/>
                <a:gd name="connsiteX41" fmla="*/ 4091052 w 4292723"/>
                <a:gd name="connsiteY41" fmla="*/ 1850393 h 2093272"/>
                <a:gd name="connsiteX42" fmla="*/ 4080248 w 4292723"/>
                <a:gd name="connsiteY42" fmla="*/ 1857596 h 2093272"/>
                <a:gd name="connsiteX43" fmla="*/ 4089252 w 4292723"/>
                <a:gd name="connsiteY43" fmla="*/ 1862998 h 2093272"/>
                <a:gd name="connsiteX44" fmla="*/ 4105457 w 4292723"/>
                <a:gd name="connsiteY44" fmla="*/ 1884605 h 2093272"/>
                <a:gd name="connsiteX45" fmla="*/ 4118062 w 4292723"/>
                <a:gd name="connsiteY45" fmla="*/ 1868400 h 2093272"/>
                <a:gd name="connsiteX46" fmla="*/ 4112660 w 4292723"/>
                <a:gd name="connsiteY46" fmla="*/ 1835988 h 2093272"/>
                <a:gd name="connsiteX47" fmla="*/ 4101856 w 4292723"/>
                <a:gd name="connsiteY47" fmla="*/ 1825184 h 2093272"/>
                <a:gd name="connsiteX48" fmla="*/ 4083850 w 4292723"/>
                <a:gd name="connsiteY48" fmla="*/ 1794573 h 2093272"/>
                <a:gd name="connsiteX49" fmla="*/ 4091052 w 4292723"/>
                <a:gd name="connsiteY49" fmla="*/ 1826985 h 2093272"/>
                <a:gd name="connsiteX50" fmla="*/ 3966808 w 4292723"/>
                <a:gd name="connsiteY50" fmla="*/ 1605506 h 2093272"/>
                <a:gd name="connsiteX51" fmla="*/ 4004622 w 4292723"/>
                <a:gd name="connsiteY51" fmla="*/ 1634316 h 2093272"/>
                <a:gd name="connsiteX52" fmla="*/ 3966808 w 4292723"/>
                <a:gd name="connsiteY52" fmla="*/ 1605506 h 2093272"/>
                <a:gd name="connsiteX53" fmla="*/ 3563465 w 4292723"/>
                <a:gd name="connsiteY53" fmla="*/ 1493867 h 2093272"/>
                <a:gd name="connsiteX54" fmla="*/ 3577870 w 4292723"/>
                <a:gd name="connsiteY54" fmla="*/ 1499268 h 2093272"/>
                <a:gd name="connsiteX55" fmla="*/ 3577870 w 4292723"/>
                <a:gd name="connsiteY55" fmla="*/ 1493867 h 2093272"/>
                <a:gd name="connsiteX56" fmla="*/ 3563465 w 4292723"/>
                <a:gd name="connsiteY56" fmla="*/ 1493867 h 2093272"/>
                <a:gd name="connsiteX57" fmla="*/ 3705716 w 4292723"/>
                <a:gd name="connsiteY57" fmla="*/ 1501069 h 2093272"/>
                <a:gd name="connsiteX58" fmla="*/ 3671503 w 4292723"/>
                <a:gd name="connsiteY58" fmla="*/ 1569493 h 2093272"/>
                <a:gd name="connsiteX59" fmla="*/ 3633690 w 4292723"/>
                <a:gd name="connsiteY59" fmla="*/ 1542484 h 2093272"/>
                <a:gd name="connsiteX60" fmla="*/ 3646294 w 4292723"/>
                <a:gd name="connsiteY60" fmla="*/ 1506471 h 2093272"/>
                <a:gd name="connsiteX61" fmla="*/ 3585073 w 4292723"/>
                <a:gd name="connsiteY61" fmla="*/ 1492066 h 2093272"/>
                <a:gd name="connsiteX62" fmla="*/ 3595876 w 4292723"/>
                <a:gd name="connsiteY62" fmla="*/ 1502870 h 2093272"/>
                <a:gd name="connsiteX63" fmla="*/ 3565266 w 4292723"/>
                <a:gd name="connsiteY63" fmla="*/ 1519075 h 2093272"/>
                <a:gd name="connsiteX64" fmla="*/ 3547259 w 4292723"/>
                <a:gd name="connsiteY64" fmla="*/ 1537082 h 2093272"/>
                <a:gd name="connsiteX65" fmla="*/ 3518449 w 4292723"/>
                <a:gd name="connsiteY65" fmla="*/ 1531680 h 2093272"/>
                <a:gd name="connsiteX66" fmla="*/ 3489639 w 4292723"/>
                <a:gd name="connsiteY66" fmla="*/ 1553288 h 2093272"/>
                <a:gd name="connsiteX67" fmla="*/ 3495041 w 4292723"/>
                <a:gd name="connsiteY67" fmla="*/ 1569493 h 2093272"/>
                <a:gd name="connsiteX68" fmla="*/ 3484237 w 4292723"/>
                <a:gd name="connsiteY68" fmla="*/ 1569493 h 2093272"/>
                <a:gd name="connsiteX69" fmla="*/ 3484237 w 4292723"/>
                <a:gd name="connsiteY69" fmla="*/ 1560490 h 2093272"/>
                <a:gd name="connsiteX70" fmla="*/ 3442822 w 4292723"/>
                <a:gd name="connsiteY70" fmla="*/ 1603706 h 2093272"/>
                <a:gd name="connsiteX71" fmla="*/ 3390604 w 4292723"/>
                <a:gd name="connsiteY71" fmla="*/ 1618111 h 2093272"/>
                <a:gd name="connsiteX72" fmla="*/ 3370797 w 4292723"/>
                <a:gd name="connsiteY72" fmla="*/ 1623513 h 2093272"/>
                <a:gd name="connsiteX73" fmla="*/ 3374398 w 4292723"/>
                <a:gd name="connsiteY73" fmla="*/ 1677532 h 2093272"/>
                <a:gd name="connsiteX74" fmla="*/ 3381601 w 4292723"/>
                <a:gd name="connsiteY74" fmla="*/ 1718947 h 2093272"/>
                <a:gd name="connsiteX75" fmla="*/ 3381601 w 4292723"/>
                <a:gd name="connsiteY75" fmla="*/ 1783769 h 2093272"/>
                <a:gd name="connsiteX76" fmla="*/ 3423015 w 4292723"/>
                <a:gd name="connsiteY76" fmla="*/ 1796374 h 2093272"/>
                <a:gd name="connsiteX77" fmla="*/ 3450025 w 4292723"/>
                <a:gd name="connsiteY77" fmla="*/ 1780168 h 2093272"/>
                <a:gd name="connsiteX78" fmla="*/ 3477034 w 4292723"/>
                <a:gd name="connsiteY78" fmla="*/ 1785570 h 2093272"/>
                <a:gd name="connsiteX79" fmla="*/ 3493240 w 4292723"/>
                <a:gd name="connsiteY79" fmla="*/ 1772966 h 2093272"/>
                <a:gd name="connsiteX80" fmla="*/ 3514848 w 4292723"/>
                <a:gd name="connsiteY80" fmla="*/ 1760361 h 2093272"/>
                <a:gd name="connsiteX81" fmla="*/ 3531054 w 4292723"/>
                <a:gd name="connsiteY81" fmla="*/ 1763963 h 2093272"/>
                <a:gd name="connsiteX82" fmla="*/ 3604880 w 4292723"/>
                <a:gd name="connsiteY82" fmla="*/ 1756760 h 2093272"/>
                <a:gd name="connsiteX83" fmla="*/ 3651696 w 4292723"/>
                <a:gd name="connsiteY83" fmla="*/ 1771165 h 2093272"/>
                <a:gd name="connsiteX84" fmla="*/ 3653497 w 4292723"/>
                <a:gd name="connsiteY84" fmla="*/ 1792773 h 2093272"/>
                <a:gd name="connsiteX85" fmla="*/ 3660700 w 4292723"/>
                <a:gd name="connsiteY85" fmla="*/ 1808978 h 2093272"/>
                <a:gd name="connsiteX86" fmla="*/ 3691310 w 4292723"/>
                <a:gd name="connsiteY86" fmla="*/ 1839589 h 2093272"/>
                <a:gd name="connsiteX87" fmla="*/ 3720121 w 4292723"/>
                <a:gd name="connsiteY87" fmla="*/ 1848593 h 2093272"/>
                <a:gd name="connsiteX88" fmla="*/ 3736326 w 4292723"/>
                <a:gd name="connsiteY88" fmla="*/ 1835988 h 2093272"/>
                <a:gd name="connsiteX89" fmla="*/ 3748931 w 4292723"/>
                <a:gd name="connsiteY89" fmla="*/ 1850393 h 2093272"/>
                <a:gd name="connsiteX90" fmla="*/ 3808352 w 4292723"/>
                <a:gd name="connsiteY90" fmla="*/ 1812580 h 2093272"/>
                <a:gd name="connsiteX91" fmla="*/ 3824558 w 4292723"/>
                <a:gd name="connsiteY91" fmla="*/ 1765763 h 2093272"/>
                <a:gd name="connsiteX92" fmla="*/ 3829960 w 4292723"/>
                <a:gd name="connsiteY92" fmla="*/ 1664927 h 2093272"/>
                <a:gd name="connsiteX93" fmla="*/ 3815555 w 4292723"/>
                <a:gd name="connsiteY93" fmla="*/ 1648722 h 2093272"/>
                <a:gd name="connsiteX94" fmla="*/ 3808352 w 4292723"/>
                <a:gd name="connsiteY94" fmla="*/ 1632516 h 2093272"/>
                <a:gd name="connsiteX95" fmla="*/ 3792146 w 4292723"/>
                <a:gd name="connsiteY95" fmla="*/ 1625313 h 2093272"/>
                <a:gd name="connsiteX96" fmla="*/ 3784944 w 4292723"/>
                <a:gd name="connsiteY96" fmla="*/ 1607307 h 2093272"/>
                <a:gd name="connsiteX97" fmla="*/ 3759735 w 4292723"/>
                <a:gd name="connsiteY97" fmla="*/ 1591101 h 2093272"/>
                <a:gd name="connsiteX98" fmla="*/ 3736326 w 4292723"/>
                <a:gd name="connsiteY98" fmla="*/ 1537082 h 2093272"/>
                <a:gd name="connsiteX99" fmla="*/ 3721921 w 4292723"/>
                <a:gd name="connsiteY99" fmla="*/ 1522677 h 2093272"/>
                <a:gd name="connsiteX100" fmla="*/ 3707516 w 4292723"/>
                <a:gd name="connsiteY100" fmla="*/ 1493867 h 2093272"/>
                <a:gd name="connsiteX101" fmla="*/ 3705716 w 4292723"/>
                <a:gd name="connsiteY101" fmla="*/ 1501069 h 2093272"/>
                <a:gd name="connsiteX102" fmla="*/ 3914590 w 4292723"/>
                <a:gd name="connsiteY102" fmla="*/ 1475860 h 2093272"/>
                <a:gd name="connsiteX103" fmla="*/ 3927194 w 4292723"/>
                <a:gd name="connsiteY103" fmla="*/ 1477661 h 2093272"/>
                <a:gd name="connsiteX104" fmla="*/ 3914590 w 4292723"/>
                <a:gd name="connsiteY104" fmla="*/ 1475860 h 2093272"/>
                <a:gd name="connsiteX105" fmla="*/ 3914590 w 4292723"/>
                <a:gd name="connsiteY105" fmla="*/ 1475860 h 2093272"/>
                <a:gd name="connsiteX106" fmla="*/ 3853368 w 4292723"/>
                <a:gd name="connsiteY106" fmla="*/ 1434446 h 2093272"/>
                <a:gd name="connsiteX107" fmla="*/ 3869574 w 4292723"/>
                <a:gd name="connsiteY107" fmla="*/ 1445249 h 2093272"/>
                <a:gd name="connsiteX108" fmla="*/ 3856969 w 4292723"/>
                <a:gd name="connsiteY108" fmla="*/ 1425442 h 2093272"/>
                <a:gd name="connsiteX109" fmla="*/ 3851567 w 4292723"/>
                <a:gd name="connsiteY109" fmla="*/ 1425442 h 2093272"/>
                <a:gd name="connsiteX110" fmla="*/ 3853368 w 4292723"/>
                <a:gd name="connsiteY110" fmla="*/ 1434446 h 2093272"/>
                <a:gd name="connsiteX111" fmla="*/ 3781342 w 4292723"/>
                <a:gd name="connsiteY111" fmla="*/ 1427243 h 2093272"/>
                <a:gd name="connsiteX112" fmla="*/ 3824558 w 4292723"/>
                <a:gd name="connsiteY112" fmla="*/ 1411037 h 2093272"/>
                <a:gd name="connsiteX113" fmla="*/ 3781342 w 4292723"/>
                <a:gd name="connsiteY113" fmla="*/ 1427243 h 2093272"/>
                <a:gd name="connsiteX114" fmla="*/ 3781342 w 4292723"/>
                <a:gd name="connsiteY114" fmla="*/ 1427243 h 2093272"/>
                <a:gd name="connsiteX115" fmla="*/ 3572468 w 4292723"/>
                <a:gd name="connsiteY115" fmla="*/ 1457854 h 2093272"/>
                <a:gd name="connsiteX116" fmla="*/ 3581471 w 4292723"/>
                <a:gd name="connsiteY116" fmla="*/ 1445249 h 2093272"/>
                <a:gd name="connsiteX117" fmla="*/ 3572468 w 4292723"/>
                <a:gd name="connsiteY117" fmla="*/ 1457854 h 2093272"/>
                <a:gd name="connsiteX118" fmla="*/ 3507645 w 4292723"/>
                <a:gd name="connsiteY118" fmla="*/ 1450651 h 2093272"/>
                <a:gd name="connsiteX119" fmla="*/ 3522050 w 4292723"/>
                <a:gd name="connsiteY119" fmla="*/ 1452452 h 2093272"/>
                <a:gd name="connsiteX120" fmla="*/ 3507645 w 4292723"/>
                <a:gd name="connsiteY120" fmla="*/ 1450651 h 2093272"/>
                <a:gd name="connsiteX121" fmla="*/ 3613883 w 4292723"/>
                <a:gd name="connsiteY121" fmla="*/ 1425442 h 2093272"/>
                <a:gd name="connsiteX122" fmla="*/ 3606680 w 4292723"/>
                <a:gd name="connsiteY122" fmla="*/ 1439847 h 2093272"/>
                <a:gd name="connsiteX123" fmla="*/ 3613883 w 4292723"/>
                <a:gd name="connsiteY123" fmla="*/ 1425442 h 2093272"/>
                <a:gd name="connsiteX124" fmla="*/ 3595876 w 4292723"/>
                <a:gd name="connsiteY124" fmla="*/ 1405635 h 2093272"/>
                <a:gd name="connsiteX125" fmla="*/ 3631889 w 4292723"/>
                <a:gd name="connsiteY125" fmla="*/ 1416439 h 2093272"/>
                <a:gd name="connsiteX126" fmla="*/ 3657098 w 4292723"/>
                <a:gd name="connsiteY126" fmla="*/ 1429043 h 2093272"/>
                <a:gd name="connsiteX127" fmla="*/ 3657098 w 4292723"/>
                <a:gd name="connsiteY127" fmla="*/ 1448851 h 2093272"/>
                <a:gd name="connsiteX128" fmla="*/ 3649896 w 4292723"/>
                <a:gd name="connsiteY128" fmla="*/ 1461455 h 2093272"/>
                <a:gd name="connsiteX129" fmla="*/ 3671503 w 4292723"/>
                <a:gd name="connsiteY129" fmla="*/ 1456053 h 2093272"/>
                <a:gd name="connsiteX130" fmla="*/ 3712918 w 4292723"/>
                <a:gd name="connsiteY130" fmla="*/ 1468658 h 2093272"/>
                <a:gd name="connsiteX131" fmla="*/ 3743529 w 4292723"/>
                <a:gd name="connsiteY131" fmla="*/ 1454252 h 2093272"/>
                <a:gd name="connsiteX132" fmla="*/ 3759735 w 4292723"/>
                <a:gd name="connsiteY132" fmla="*/ 1470458 h 2093272"/>
                <a:gd name="connsiteX133" fmla="*/ 3784944 w 4292723"/>
                <a:gd name="connsiteY133" fmla="*/ 1479462 h 2093272"/>
                <a:gd name="connsiteX134" fmla="*/ 3790345 w 4292723"/>
                <a:gd name="connsiteY134" fmla="*/ 1468658 h 2093272"/>
                <a:gd name="connsiteX135" fmla="*/ 3772339 w 4292723"/>
                <a:gd name="connsiteY135" fmla="*/ 1465056 h 2093272"/>
                <a:gd name="connsiteX136" fmla="*/ 3766937 w 4292723"/>
                <a:gd name="connsiteY136" fmla="*/ 1448851 h 2093272"/>
                <a:gd name="connsiteX137" fmla="*/ 3770539 w 4292723"/>
                <a:gd name="connsiteY137" fmla="*/ 1436246 h 2093272"/>
                <a:gd name="connsiteX138" fmla="*/ 3738127 w 4292723"/>
                <a:gd name="connsiteY138" fmla="*/ 1409237 h 2093272"/>
                <a:gd name="connsiteX139" fmla="*/ 3685908 w 4292723"/>
                <a:gd name="connsiteY139" fmla="*/ 1389430 h 2093272"/>
                <a:gd name="connsiteX140" fmla="*/ 3635491 w 4292723"/>
                <a:gd name="connsiteY140" fmla="*/ 1389430 h 2093272"/>
                <a:gd name="connsiteX141" fmla="*/ 3585073 w 4292723"/>
                <a:gd name="connsiteY141" fmla="*/ 1389430 h 2093272"/>
                <a:gd name="connsiteX142" fmla="*/ 3595876 w 4292723"/>
                <a:gd name="connsiteY142" fmla="*/ 1405635 h 2093272"/>
                <a:gd name="connsiteX143" fmla="*/ 3595876 w 4292723"/>
                <a:gd name="connsiteY143" fmla="*/ 1405635 h 2093272"/>
                <a:gd name="connsiteX144" fmla="*/ 3496841 w 4292723"/>
                <a:gd name="connsiteY144" fmla="*/ 1378626 h 2093272"/>
                <a:gd name="connsiteX145" fmla="*/ 3511247 w 4292723"/>
                <a:gd name="connsiteY145" fmla="*/ 1382227 h 2093272"/>
                <a:gd name="connsiteX146" fmla="*/ 3496841 w 4292723"/>
                <a:gd name="connsiteY146" fmla="*/ 1378626 h 2093272"/>
                <a:gd name="connsiteX147" fmla="*/ 3626487 w 4292723"/>
                <a:gd name="connsiteY147" fmla="*/ 1369622 h 2093272"/>
                <a:gd name="connsiteX148" fmla="*/ 3628288 w 4292723"/>
                <a:gd name="connsiteY148" fmla="*/ 1382227 h 2093272"/>
                <a:gd name="connsiteX149" fmla="*/ 3640892 w 4292723"/>
                <a:gd name="connsiteY149" fmla="*/ 1382227 h 2093272"/>
                <a:gd name="connsiteX150" fmla="*/ 3635491 w 4292723"/>
                <a:gd name="connsiteY150" fmla="*/ 1369622 h 2093272"/>
                <a:gd name="connsiteX151" fmla="*/ 3626487 w 4292723"/>
                <a:gd name="connsiteY151" fmla="*/ 1369622 h 2093272"/>
                <a:gd name="connsiteX152" fmla="*/ 3626487 w 4292723"/>
                <a:gd name="connsiteY152" fmla="*/ 1369622 h 2093272"/>
                <a:gd name="connsiteX153" fmla="*/ 3574269 w 4292723"/>
                <a:gd name="connsiteY153" fmla="*/ 1369622 h 2093272"/>
                <a:gd name="connsiteX154" fmla="*/ 3565266 w 4292723"/>
                <a:gd name="connsiteY154" fmla="*/ 1371423 h 2093272"/>
                <a:gd name="connsiteX155" fmla="*/ 3610282 w 4292723"/>
                <a:gd name="connsiteY155" fmla="*/ 1382227 h 2093272"/>
                <a:gd name="connsiteX156" fmla="*/ 3574269 w 4292723"/>
                <a:gd name="connsiteY156" fmla="*/ 1369622 h 2093272"/>
                <a:gd name="connsiteX157" fmla="*/ 3570668 w 4292723"/>
                <a:gd name="connsiteY157" fmla="*/ 1366021 h 2093272"/>
                <a:gd name="connsiteX158" fmla="*/ 3570668 w 4292723"/>
                <a:gd name="connsiteY158" fmla="*/ 1366021 h 2093272"/>
                <a:gd name="connsiteX159" fmla="*/ 3570668 w 4292723"/>
                <a:gd name="connsiteY159" fmla="*/ 1366021 h 2093272"/>
                <a:gd name="connsiteX160" fmla="*/ 3558063 w 4292723"/>
                <a:gd name="connsiteY160" fmla="*/ 1380426 h 2093272"/>
                <a:gd name="connsiteX161" fmla="*/ 3567066 w 4292723"/>
                <a:gd name="connsiteY161" fmla="*/ 1378626 h 2093272"/>
                <a:gd name="connsiteX162" fmla="*/ 3558063 w 4292723"/>
                <a:gd name="connsiteY162" fmla="*/ 1380426 h 2093272"/>
                <a:gd name="connsiteX163" fmla="*/ 3536455 w 4292723"/>
                <a:gd name="connsiteY163" fmla="*/ 1394831 h 2093272"/>
                <a:gd name="connsiteX164" fmla="*/ 3570668 w 4292723"/>
                <a:gd name="connsiteY164" fmla="*/ 1403835 h 2093272"/>
                <a:gd name="connsiteX165" fmla="*/ 3536455 w 4292723"/>
                <a:gd name="connsiteY165" fmla="*/ 1394831 h 2093272"/>
                <a:gd name="connsiteX166" fmla="*/ 3525652 w 4292723"/>
                <a:gd name="connsiteY166" fmla="*/ 1396632 h 2093272"/>
                <a:gd name="connsiteX167" fmla="*/ 3514848 w 4292723"/>
                <a:gd name="connsiteY167" fmla="*/ 1394831 h 2093272"/>
                <a:gd name="connsiteX168" fmla="*/ 3525652 w 4292723"/>
                <a:gd name="connsiteY168" fmla="*/ 1396632 h 2093272"/>
                <a:gd name="connsiteX169" fmla="*/ 3525652 w 4292723"/>
                <a:gd name="connsiteY169" fmla="*/ 1396632 h 2093272"/>
                <a:gd name="connsiteX170" fmla="*/ 3541857 w 4292723"/>
                <a:gd name="connsiteY170" fmla="*/ 1330008 h 2093272"/>
                <a:gd name="connsiteX171" fmla="*/ 3527452 w 4292723"/>
                <a:gd name="connsiteY171" fmla="*/ 1362420 h 2093272"/>
                <a:gd name="connsiteX172" fmla="*/ 3549060 w 4292723"/>
                <a:gd name="connsiteY172" fmla="*/ 1358819 h 2093272"/>
                <a:gd name="connsiteX173" fmla="*/ 3538256 w 4292723"/>
                <a:gd name="connsiteY173" fmla="*/ 1344414 h 2093272"/>
                <a:gd name="connsiteX174" fmla="*/ 3541857 w 4292723"/>
                <a:gd name="connsiteY174" fmla="*/ 1330008 h 2093272"/>
                <a:gd name="connsiteX175" fmla="*/ 3541857 w 4292723"/>
                <a:gd name="connsiteY175" fmla="*/ 1330008 h 2093272"/>
                <a:gd name="connsiteX176" fmla="*/ 3423015 w 4292723"/>
                <a:gd name="connsiteY176" fmla="*/ 1396632 h 2093272"/>
                <a:gd name="connsiteX177" fmla="*/ 3433819 w 4292723"/>
                <a:gd name="connsiteY177" fmla="*/ 1411037 h 2093272"/>
                <a:gd name="connsiteX178" fmla="*/ 3435620 w 4292723"/>
                <a:gd name="connsiteY178" fmla="*/ 1427243 h 2093272"/>
                <a:gd name="connsiteX179" fmla="*/ 3442822 w 4292723"/>
                <a:gd name="connsiteY179" fmla="*/ 1393031 h 2093272"/>
                <a:gd name="connsiteX180" fmla="*/ 3450025 w 4292723"/>
                <a:gd name="connsiteY180" fmla="*/ 1393031 h 2093272"/>
                <a:gd name="connsiteX181" fmla="*/ 3469832 w 4292723"/>
                <a:gd name="connsiteY181" fmla="*/ 1425442 h 2093272"/>
                <a:gd name="connsiteX182" fmla="*/ 3455427 w 4292723"/>
                <a:gd name="connsiteY182" fmla="*/ 1380426 h 2093272"/>
                <a:gd name="connsiteX183" fmla="*/ 3423015 w 4292723"/>
                <a:gd name="connsiteY183" fmla="*/ 1396632 h 2093272"/>
                <a:gd name="connsiteX184" fmla="*/ 3496841 w 4292723"/>
                <a:gd name="connsiteY184" fmla="*/ 1342613 h 2093272"/>
                <a:gd name="connsiteX185" fmla="*/ 3433819 w 4292723"/>
                <a:gd name="connsiteY185" fmla="*/ 1362420 h 2093272"/>
                <a:gd name="connsiteX186" fmla="*/ 3477034 w 4292723"/>
                <a:gd name="connsiteY186" fmla="*/ 1351616 h 2093272"/>
                <a:gd name="connsiteX187" fmla="*/ 3491439 w 4292723"/>
                <a:gd name="connsiteY187" fmla="*/ 1353417 h 2093272"/>
                <a:gd name="connsiteX188" fmla="*/ 3496841 w 4292723"/>
                <a:gd name="connsiteY188" fmla="*/ 1342613 h 2093272"/>
                <a:gd name="connsiteX189" fmla="*/ 3496841 w 4292723"/>
                <a:gd name="connsiteY189" fmla="*/ 1342613 h 2093272"/>
                <a:gd name="connsiteX190" fmla="*/ 3482436 w 4292723"/>
                <a:gd name="connsiteY190" fmla="*/ 1477661 h 2093272"/>
                <a:gd name="connsiteX191" fmla="*/ 3529253 w 4292723"/>
                <a:gd name="connsiteY191" fmla="*/ 1463256 h 2093272"/>
                <a:gd name="connsiteX192" fmla="*/ 3482436 w 4292723"/>
                <a:gd name="connsiteY192" fmla="*/ 1477661 h 2093272"/>
                <a:gd name="connsiteX193" fmla="*/ 3478835 w 4292723"/>
                <a:gd name="connsiteY193" fmla="*/ 1488465 h 2093272"/>
                <a:gd name="connsiteX194" fmla="*/ 3475234 w 4292723"/>
                <a:gd name="connsiteY194" fmla="*/ 1495667 h 2093272"/>
                <a:gd name="connsiteX195" fmla="*/ 3482436 w 4292723"/>
                <a:gd name="connsiteY195" fmla="*/ 1495667 h 2093272"/>
                <a:gd name="connsiteX196" fmla="*/ 3478835 w 4292723"/>
                <a:gd name="connsiteY196" fmla="*/ 1488465 h 2093272"/>
                <a:gd name="connsiteX197" fmla="*/ 3478835 w 4292723"/>
                <a:gd name="connsiteY197" fmla="*/ 1488465 h 2093272"/>
                <a:gd name="connsiteX198" fmla="*/ 3439221 w 4292723"/>
                <a:gd name="connsiteY198" fmla="*/ 1461455 h 2093272"/>
                <a:gd name="connsiteX199" fmla="*/ 3496841 w 4292723"/>
                <a:gd name="connsiteY199" fmla="*/ 1457854 h 2093272"/>
                <a:gd name="connsiteX200" fmla="*/ 3439221 w 4292723"/>
                <a:gd name="connsiteY200" fmla="*/ 1461455 h 2093272"/>
                <a:gd name="connsiteX201" fmla="*/ 3433819 w 4292723"/>
                <a:gd name="connsiteY201" fmla="*/ 1470458 h 2093272"/>
                <a:gd name="connsiteX202" fmla="*/ 3451825 w 4292723"/>
                <a:gd name="connsiteY202" fmla="*/ 1483063 h 2093272"/>
                <a:gd name="connsiteX203" fmla="*/ 3433819 w 4292723"/>
                <a:gd name="connsiteY203" fmla="*/ 1470458 h 2093272"/>
                <a:gd name="connsiteX204" fmla="*/ 3433819 w 4292723"/>
                <a:gd name="connsiteY204" fmla="*/ 1470458 h 2093272"/>
                <a:gd name="connsiteX205" fmla="*/ 3403208 w 4292723"/>
                <a:gd name="connsiteY205" fmla="*/ 1459654 h 2093272"/>
                <a:gd name="connsiteX206" fmla="*/ 3432018 w 4292723"/>
                <a:gd name="connsiteY206" fmla="*/ 1461455 h 2093272"/>
                <a:gd name="connsiteX207" fmla="*/ 3430218 w 4292723"/>
                <a:gd name="connsiteY207" fmla="*/ 1457854 h 2093272"/>
                <a:gd name="connsiteX208" fmla="*/ 3403208 w 4292723"/>
                <a:gd name="connsiteY208" fmla="*/ 1459654 h 2093272"/>
                <a:gd name="connsiteX209" fmla="*/ 3403208 w 4292723"/>
                <a:gd name="connsiteY209" fmla="*/ 1459654 h 2093272"/>
                <a:gd name="connsiteX210" fmla="*/ 3268160 w 4292723"/>
                <a:gd name="connsiteY210" fmla="*/ 1438047 h 2093272"/>
                <a:gd name="connsiteX211" fmla="*/ 3327581 w 4292723"/>
                <a:gd name="connsiteY211" fmla="*/ 1454252 h 2093272"/>
                <a:gd name="connsiteX212" fmla="*/ 3392404 w 4292723"/>
                <a:gd name="connsiteY212" fmla="*/ 1463256 h 2093272"/>
                <a:gd name="connsiteX213" fmla="*/ 3361793 w 4292723"/>
                <a:gd name="connsiteY213" fmla="*/ 1450651 h 2093272"/>
                <a:gd name="connsiteX214" fmla="*/ 3376199 w 4292723"/>
                <a:gd name="connsiteY214" fmla="*/ 1441648 h 2093272"/>
                <a:gd name="connsiteX215" fmla="*/ 3268160 w 4292723"/>
                <a:gd name="connsiteY215" fmla="*/ 1438047 h 2093272"/>
                <a:gd name="connsiteX216" fmla="*/ 3228546 w 4292723"/>
                <a:gd name="connsiteY216" fmla="*/ 1420040 h 2093272"/>
                <a:gd name="connsiteX217" fmla="*/ 3228546 w 4292723"/>
                <a:gd name="connsiteY217" fmla="*/ 1420040 h 2093272"/>
                <a:gd name="connsiteX218" fmla="*/ 3228546 w 4292723"/>
                <a:gd name="connsiteY218" fmla="*/ 1420040 h 2093272"/>
                <a:gd name="connsiteX219" fmla="*/ 3318578 w 4292723"/>
                <a:gd name="connsiteY219" fmla="*/ 1335410 h 2093272"/>
                <a:gd name="connsiteX220" fmla="*/ 3322180 w 4292723"/>
                <a:gd name="connsiteY220" fmla="*/ 1380426 h 2093272"/>
                <a:gd name="connsiteX221" fmla="*/ 3367196 w 4292723"/>
                <a:gd name="connsiteY221" fmla="*/ 1402034 h 2093272"/>
                <a:gd name="connsiteX222" fmla="*/ 3399607 w 4292723"/>
                <a:gd name="connsiteY222" fmla="*/ 1391230 h 2093272"/>
                <a:gd name="connsiteX223" fmla="*/ 3405009 w 4292723"/>
                <a:gd name="connsiteY223" fmla="*/ 1367822 h 2093272"/>
                <a:gd name="connsiteX224" fmla="*/ 3426617 w 4292723"/>
                <a:gd name="connsiteY224" fmla="*/ 1349815 h 2093272"/>
                <a:gd name="connsiteX225" fmla="*/ 3410411 w 4292723"/>
                <a:gd name="connsiteY225" fmla="*/ 1312002 h 2093272"/>
                <a:gd name="connsiteX226" fmla="*/ 3432018 w 4292723"/>
                <a:gd name="connsiteY226" fmla="*/ 1299398 h 2093272"/>
                <a:gd name="connsiteX227" fmla="*/ 3405009 w 4292723"/>
                <a:gd name="connsiteY227" fmla="*/ 1277790 h 2093272"/>
                <a:gd name="connsiteX228" fmla="*/ 3379800 w 4292723"/>
                <a:gd name="connsiteY228" fmla="*/ 1302999 h 2093272"/>
                <a:gd name="connsiteX229" fmla="*/ 3318578 w 4292723"/>
                <a:gd name="connsiteY229" fmla="*/ 1335410 h 2093272"/>
                <a:gd name="connsiteX230" fmla="*/ 3187132 w 4292723"/>
                <a:gd name="connsiteY230" fmla="*/ 1371423 h 2093272"/>
                <a:gd name="connsiteX231" fmla="*/ 3208739 w 4292723"/>
                <a:gd name="connsiteY231" fmla="*/ 1402034 h 2093272"/>
                <a:gd name="connsiteX232" fmla="*/ 3187132 w 4292723"/>
                <a:gd name="connsiteY232" fmla="*/ 1371423 h 2093272"/>
                <a:gd name="connsiteX233" fmla="*/ 3187132 w 4292723"/>
                <a:gd name="connsiteY233" fmla="*/ 1371423 h 2093272"/>
                <a:gd name="connsiteX234" fmla="*/ 3165524 w 4292723"/>
                <a:gd name="connsiteY234" fmla="*/ 1344414 h 2093272"/>
                <a:gd name="connsiteX235" fmla="*/ 3178128 w 4292723"/>
                <a:gd name="connsiteY235" fmla="*/ 1358819 h 2093272"/>
                <a:gd name="connsiteX236" fmla="*/ 3167324 w 4292723"/>
                <a:gd name="connsiteY236" fmla="*/ 1342613 h 2093272"/>
                <a:gd name="connsiteX237" fmla="*/ 3165524 w 4292723"/>
                <a:gd name="connsiteY237" fmla="*/ 1344414 h 2093272"/>
                <a:gd name="connsiteX238" fmla="*/ 3156521 w 4292723"/>
                <a:gd name="connsiteY238" fmla="*/ 1328208 h 2093272"/>
                <a:gd name="connsiteX239" fmla="*/ 3152919 w 4292723"/>
                <a:gd name="connsiteY239" fmla="*/ 1326407 h 2093272"/>
                <a:gd name="connsiteX240" fmla="*/ 3160122 w 4292723"/>
                <a:gd name="connsiteY240" fmla="*/ 1335410 h 2093272"/>
                <a:gd name="connsiteX241" fmla="*/ 3156521 w 4292723"/>
                <a:gd name="connsiteY241" fmla="*/ 1328208 h 2093272"/>
                <a:gd name="connsiteX242" fmla="*/ 3161922 w 4292723"/>
                <a:gd name="connsiteY242" fmla="*/ 1299398 h 2093272"/>
                <a:gd name="connsiteX243" fmla="*/ 3143916 w 4292723"/>
                <a:gd name="connsiteY243" fmla="*/ 1293996 h 2093272"/>
                <a:gd name="connsiteX244" fmla="*/ 3178128 w 4292723"/>
                <a:gd name="connsiteY244" fmla="*/ 1333610 h 2093272"/>
                <a:gd name="connsiteX245" fmla="*/ 3212340 w 4292723"/>
                <a:gd name="connsiteY245" fmla="*/ 1387629 h 2093272"/>
                <a:gd name="connsiteX246" fmla="*/ 3253755 w 4292723"/>
                <a:gd name="connsiteY246" fmla="*/ 1427243 h 2093272"/>
                <a:gd name="connsiteX247" fmla="*/ 3286167 w 4292723"/>
                <a:gd name="connsiteY247" fmla="*/ 1396632 h 2093272"/>
                <a:gd name="connsiteX248" fmla="*/ 3255556 w 4292723"/>
                <a:gd name="connsiteY248" fmla="*/ 1384027 h 2093272"/>
                <a:gd name="connsiteX249" fmla="*/ 3161922 w 4292723"/>
                <a:gd name="connsiteY249" fmla="*/ 1299398 h 2093272"/>
                <a:gd name="connsiteX250" fmla="*/ 3161922 w 4292723"/>
                <a:gd name="connsiteY250" fmla="*/ 1299398 h 2093272"/>
                <a:gd name="connsiteX251" fmla="*/ 3484237 w 4292723"/>
                <a:gd name="connsiteY251" fmla="*/ 1256182 h 2093272"/>
                <a:gd name="connsiteX252" fmla="*/ 3466231 w 4292723"/>
                <a:gd name="connsiteY252" fmla="*/ 1281391 h 2093272"/>
                <a:gd name="connsiteX253" fmla="*/ 3511247 w 4292723"/>
                <a:gd name="connsiteY253" fmla="*/ 1292195 h 2093272"/>
                <a:gd name="connsiteX254" fmla="*/ 3516649 w 4292723"/>
                <a:gd name="connsiteY254" fmla="*/ 1275989 h 2093272"/>
                <a:gd name="connsiteX255" fmla="*/ 3511247 w 4292723"/>
                <a:gd name="connsiteY255" fmla="*/ 1241777 h 2093272"/>
                <a:gd name="connsiteX256" fmla="*/ 3484237 w 4292723"/>
                <a:gd name="connsiteY256" fmla="*/ 1256182 h 2093272"/>
                <a:gd name="connsiteX257" fmla="*/ 3484237 w 4292723"/>
                <a:gd name="connsiteY257" fmla="*/ 1256182 h 2093272"/>
                <a:gd name="connsiteX258" fmla="*/ 3448224 w 4292723"/>
                <a:gd name="connsiteY258" fmla="*/ 1198562 h 2093272"/>
                <a:gd name="connsiteX259" fmla="*/ 3473433 w 4292723"/>
                <a:gd name="connsiteY259" fmla="*/ 1236375 h 2093272"/>
                <a:gd name="connsiteX260" fmla="*/ 3482436 w 4292723"/>
                <a:gd name="connsiteY260" fmla="*/ 1232774 h 2093272"/>
                <a:gd name="connsiteX261" fmla="*/ 3448224 w 4292723"/>
                <a:gd name="connsiteY261" fmla="*/ 1198562 h 2093272"/>
                <a:gd name="connsiteX262" fmla="*/ 3448224 w 4292723"/>
                <a:gd name="connsiteY262" fmla="*/ 1198562 h 2093272"/>
                <a:gd name="connsiteX263" fmla="*/ 3466231 w 4292723"/>
                <a:gd name="connsiteY263" fmla="*/ 1196761 h 2093272"/>
                <a:gd name="connsiteX264" fmla="*/ 3509446 w 4292723"/>
                <a:gd name="connsiteY264" fmla="*/ 1232774 h 2093272"/>
                <a:gd name="connsiteX265" fmla="*/ 3491439 w 4292723"/>
                <a:gd name="connsiteY265" fmla="*/ 1191359 h 2093272"/>
                <a:gd name="connsiteX266" fmla="*/ 3466231 w 4292723"/>
                <a:gd name="connsiteY266" fmla="*/ 1196761 h 2093272"/>
                <a:gd name="connsiteX267" fmla="*/ 3466231 w 4292723"/>
                <a:gd name="connsiteY267" fmla="*/ 1196761 h 2093272"/>
                <a:gd name="connsiteX268" fmla="*/ 3442822 w 4292723"/>
                <a:gd name="connsiteY268" fmla="*/ 1207565 h 2093272"/>
                <a:gd name="connsiteX269" fmla="*/ 3405009 w 4292723"/>
                <a:gd name="connsiteY269" fmla="*/ 1257983 h 2093272"/>
                <a:gd name="connsiteX270" fmla="*/ 3442822 w 4292723"/>
                <a:gd name="connsiteY270" fmla="*/ 1207565 h 2093272"/>
                <a:gd name="connsiteX271" fmla="*/ 3442822 w 4292723"/>
                <a:gd name="connsiteY271" fmla="*/ 1207565 h 2093272"/>
                <a:gd name="connsiteX272" fmla="*/ 3451825 w 4292723"/>
                <a:gd name="connsiteY272" fmla="*/ 1133739 h 2093272"/>
                <a:gd name="connsiteX273" fmla="*/ 3459028 w 4292723"/>
                <a:gd name="connsiteY273" fmla="*/ 1187758 h 2093272"/>
                <a:gd name="connsiteX274" fmla="*/ 3451825 w 4292723"/>
                <a:gd name="connsiteY274" fmla="*/ 1133739 h 2093272"/>
                <a:gd name="connsiteX275" fmla="*/ 3464430 w 4292723"/>
                <a:gd name="connsiteY275" fmla="*/ 1056311 h 2093272"/>
                <a:gd name="connsiteX276" fmla="*/ 3442822 w 4292723"/>
                <a:gd name="connsiteY276" fmla="*/ 1094125 h 2093272"/>
                <a:gd name="connsiteX277" fmla="*/ 3450025 w 4292723"/>
                <a:gd name="connsiteY277" fmla="*/ 1094125 h 2093272"/>
                <a:gd name="connsiteX278" fmla="*/ 3464430 w 4292723"/>
                <a:gd name="connsiteY278" fmla="*/ 1056311 h 2093272"/>
                <a:gd name="connsiteX279" fmla="*/ 3783143 w 4292723"/>
                <a:gd name="connsiteY279" fmla="*/ 775411 h 2093272"/>
                <a:gd name="connsiteX280" fmla="*/ 3745329 w 4292723"/>
                <a:gd name="connsiteY280" fmla="*/ 789817 h 2093272"/>
                <a:gd name="connsiteX281" fmla="*/ 3700313 w 4292723"/>
                <a:gd name="connsiteY281" fmla="*/ 777212 h 2093272"/>
                <a:gd name="connsiteX282" fmla="*/ 3684108 w 4292723"/>
                <a:gd name="connsiteY282" fmla="*/ 809624 h 2093272"/>
                <a:gd name="connsiteX283" fmla="*/ 3687709 w 4292723"/>
                <a:gd name="connsiteY283" fmla="*/ 833032 h 2093272"/>
                <a:gd name="connsiteX284" fmla="*/ 3687709 w 4292723"/>
                <a:gd name="connsiteY284" fmla="*/ 840234 h 2093272"/>
                <a:gd name="connsiteX285" fmla="*/ 3658899 w 4292723"/>
                <a:gd name="connsiteY285" fmla="*/ 892453 h 2093272"/>
                <a:gd name="connsiteX286" fmla="*/ 3658899 w 4292723"/>
                <a:gd name="connsiteY286" fmla="*/ 881649 h 2093272"/>
                <a:gd name="connsiteX287" fmla="*/ 3646294 w 4292723"/>
                <a:gd name="connsiteY287" fmla="*/ 899656 h 2093272"/>
                <a:gd name="connsiteX288" fmla="*/ 3642693 w 4292723"/>
                <a:gd name="connsiteY288" fmla="*/ 892453 h 2093272"/>
                <a:gd name="connsiteX289" fmla="*/ 3630089 w 4292723"/>
                <a:gd name="connsiteY289" fmla="*/ 917662 h 2093272"/>
                <a:gd name="connsiteX290" fmla="*/ 3554462 w 4292723"/>
                <a:gd name="connsiteY290" fmla="*/ 955475 h 2093272"/>
                <a:gd name="connsiteX291" fmla="*/ 3568867 w 4292723"/>
                <a:gd name="connsiteY291" fmla="*/ 955475 h 2093272"/>
                <a:gd name="connsiteX292" fmla="*/ 3574269 w 4292723"/>
                <a:gd name="connsiteY292" fmla="*/ 978884 h 2093272"/>
                <a:gd name="connsiteX293" fmla="*/ 3574269 w 4292723"/>
                <a:gd name="connsiteY293" fmla="*/ 946472 h 2093272"/>
                <a:gd name="connsiteX294" fmla="*/ 3622886 w 4292723"/>
                <a:gd name="connsiteY294" fmla="*/ 930266 h 2093272"/>
                <a:gd name="connsiteX295" fmla="*/ 3590475 w 4292723"/>
                <a:gd name="connsiteY295" fmla="*/ 955475 h 2093272"/>
                <a:gd name="connsiteX296" fmla="*/ 3621086 w 4292723"/>
                <a:gd name="connsiteY296" fmla="*/ 937469 h 2093272"/>
                <a:gd name="connsiteX297" fmla="*/ 3640892 w 4292723"/>
                <a:gd name="connsiteY297" fmla="*/ 928466 h 2093272"/>
                <a:gd name="connsiteX298" fmla="*/ 3693111 w 4292723"/>
                <a:gd name="connsiteY298" fmla="*/ 879849 h 2093272"/>
                <a:gd name="connsiteX299" fmla="*/ 3685908 w 4292723"/>
                <a:gd name="connsiteY299" fmla="*/ 820427 h 2093272"/>
                <a:gd name="connsiteX300" fmla="*/ 3723722 w 4292723"/>
                <a:gd name="connsiteY300" fmla="*/ 815026 h 2093272"/>
                <a:gd name="connsiteX301" fmla="*/ 3783143 w 4292723"/>
                <a:gd name="connsiteY301" fmla="*/ 775411 h 2093272"/>
                <a:gd name="connsiteX302" fmla="*/ 3783143 w 4292723"/>
                <a:gd name="connsiteY302" fmla="*/ 775411 h 2093272"/>
                <a:gd name="connsiteX303" fmla="*/ 3806551 w 4292723"/>
                <a:gd name="connsiteY303" fmla="*/ 764608 h 2093272"/>
                <a:gd name="connsiteX304" fmla="*/ 3793947 w 4292723"/>
                <a:gd name="connsiteY304" fmla="*/ 771810 h 2093272"/>
                <a:gd name="connsiteX305" fmla="*/ 3806551 w 4292723"/>
                <a:gd name="connsiteY305" fmla="*/ 764608 h 2093272"/>
                <a:gd name="connsiteX306" fmla="*/ 3806551 w 4292723"/>
                <a:gd name="connsiteY306" fmla="*/ 764608 h 2093272"/>
                <a:gd name="connsiteX307" fmla="*/ 3867773 w 4292723"/>
                <a:gd name="connsiteY307" fmla="*/ 696183 h 2093272"/>
                <a:gd name="connsiteX308" fmla="*/ 3860571 w 4292723"/>
                <a:gd name="connsiteY308" fmla="*/ 710588 h 2093272"/>
                <a:gd name="connsiteX309" fmla="*/ 3867773 w 4292723"/>
                <a:gd name="connsiteY309" fmla="*/ 696183 h 2093272"/>
                <a:gd name="connsiteX310" fmla="*/ 4017226 w 4292723"/>
                <a:gd name="connsiteY310" fmla="*/ 631360 h 2093272"/>
                <a:gd name="connsiteX311" fmla="*/ 4010024 w 4292723"/>
                <a:gd name="connsiteY311" fmla="*/ 627759 h 2093272"/>
                <a:gd name="connsiteX312" fmla="*/ 4010024 w 4292723"/>
                <a:gd name="connsiteY312" fmla="*/ 634962 h 2093272"/>
                <a:gd name="connsiteX313" fmla="*/ 4017226 w 4292723"/>
                <a:gd name="connsiteY313" fmla="*/ 631360 h 2093272"/>
                <a:gd name="connsiteX314" fmla="*/ 3999220 w 4292723"/>
                <a:gd name="connsiteY314" fmla="*/ 633161 h 2093272"/>
                <a:gd name="connsiteX315" fmla="*/ 3992017 w 4292723"/>
                <a:gd name="connsiteY315" fmla="*/ 616955 h 2093272"/>
                <a:gd name="connsiteX316" fmla="*/ 3993818 w 4292723"/>
                <a:gd name="connsiteY316" fmla="*/ 636762 h 2093272"/>
                <a:gd name="connsiteX317" fmla="*/ 3999220 w 4292723"/>
                <a:gd name="connsiteY317" fmla="*/ 633161 h 2093272"/>
                <a:gd name="connsiteX318" fmla="*/ 3999220 w 4292723"/>
                <a:gd name="connsiteY318" fmla="*/ 633161 h 2093272"/>
                <a:gd name="connsiteX319" fmla="*/ 3966808 w 4292723"/>
                <a:gd name="connsiteY319" fmla="*/ 564737 h 2093272"/>
                <a:gd name="connsiteX320" fmla="*/ 3975811 w 4292723"/>
                <a:gd name="connsiteY320" fmla="*/ 555733 h 2093272"/>
                <a:gd name="connsiteX321" fmla="*/ 3959606 w 4292723"/>
                <a:gd name="connsiteY321" fmla="*/ 564737 h 2093272"/>
                <a:gd name="connsiteX322" fmla="*/ 3966808 w 4292723"/>
                <a:gd name="connsiteY322" fmla="*/ 564737 h 2093272"/>
                <a:gd name="connsiteX323" fmla="*/ 4256711 w 4292723"/>
                <a:gd name="connsiteY323" fmla="*/ 478306 h 2093272"/>
                <a:gd name="connsiteX324" fmla="*/ 4292724 w 4292723"/>
                <a:gd name="connsiteY324" fmla="*/ 483708 h 2093272"/>
                <a:gd name="connsiteX325" fmla="*/ 4256711 w 4292723"/>
                <a:gd name="connsiteY325" fmla="*/ 478306 h 2093272"/>
                <a:gd name="connsiteX326" fmla="*/ 4256711 w 4292723"/>
                <a:gd name="connsiteY326" fmla="*/ 478306 h 2093272"/>
                <a:gd name="connsiteX327" fmla="*/ 4145072 w 4292723"/>
                <a:gd name="connsiteY327" fmla="*/ 325252 h 2093272"/>
                <a:gd name="connsiteX328" fmla="*/ 4190088 w 4292723"/>
                <a:gd name="connsiteY328" fmla="*/ 321650 h 2093272"/>
                <a:gd name="connsiteX329" fmla="*/ 4164878 w 4292723"/>
                <a:gd name="connsiteY329" fmla="*/ 309046 h 2093272"/>
                <a:gd name="connsiteX330" fmla="*/ 4145072 w 4292723"/>
                <a:gd name="connsiteY330" fmla="*/ 325252 h 2093272"/>
                <a:gd name="connsiteX331" fmla="*/ 4145072 w 4292723"/>
                <a:gd name="connsiteY331" fmla="*/ 325252 h 2093272"/>
                <a:gd name="connsiteX332" fmla="*/ 3754333 w 4292723"/>
                <a:gd name="connsiteY332" fmla="*/ 229818 h 2093272"/>
                <a:gd name="connsiteX333" fmla="*/ 3806551 w 4292723"/>
                <a:gd name="connsiteY333" fmla="*/ 226216 h 2093272"/>
                <a:gd name="connsiteX334" fmla="*/ 3756134 w 4292723"/>
                <a:gd name="connsiteY334" fmla="*/ 215413 h 2093272"/>
                <a:gd name="connsiteX335" fmla="*/ 3754333 w 4292723"/>
                <a:gd name="connsiteY335" fmla="*/ 229818 h 2093272"/>
                <a:gd name="connsiteX336" fmla="*/ 3754333 w 4292723"/>
                <a:gd name="connsiteY336" fmla="*/ 229818 h 2093272"/>
                <a:gd name="connsiteX337" fmla="*/ 3678706 w 4292723"/>
                <a:gd name="connsiteY337" fmla="*/ 269432 h 2093272"/>
                <a:gd name="connsiteX338" fmla="*/ 3721921 w 4292723"/>
                <a:gd name="connsiteY338" fmla="*/ 273033 h 2093272"/>
                <a:gd name="connsiteX339" fmla="*/ 3678706 w 4292723"/>
                <a:gd name="connsiteY339" fmla="*/ 269432 h 2093272"/>
                <a:gd name="connsiteX340" fmla="*/ 3691310 w 4292723"/>
                <a:gd name="connsiteY340" fmla="*/ 253226 h 2093272"/>
                <a:gd name="connsiteX341" fmla="*/ 3678706 w 4292723"/>
                <a:gd name="connsiteY341" fmla="*/ 246023 h 2093272"/>
                <a:gd name="connsiteX342" fmla="*/ 3691310 w 4292723"/>
                <a:gd name="connsiteY342" fmla="*/ 253226 h 2093272"/>
                <a:gd name="connsiteX343" fmla="*/ 3644494 w 4292723"/>
                <a:gd name="connsiteY343" fmla="*/ 226216 h 2093272"/>
                <a:gd name="connsiteX344" fmla="*/ 3739928 w 4292723"/>
                <a:gd name="connsiteY344" fmla="*/ 215413 h 2093272"/>
                <a:gd name="connsiteX345" fmla="*/ 3712918 w 4292723"/>
                <a:gd name="connsiteY345" fmla="*/ 226216 h 2093272"/>
                <a:gd name="connsiteX346" fmla="*/ 3705716 w 4292723"/>
                <a:gd name="connsiteY346" fmla="*/ 226216 h 2093272"/>
                <a:gd name="connsiteX347" fmla="*/ 3680507 w 4292723"/>
                <a:gd name="connsiteY347" fmla="*/ 213612 h 2093272"/>
                <a:gd name="connsiteX348" fmla="*/ 3644494 w 4292723"/>
                <a:gd name="connsiteY348" fmla="*/ 226216 h 2093272"/>
                <a:gd name="connsiteX349" fmla="*/ 3631889 w 4292723"/>
                <a:gd name="connsiteY349" fmla="*/ 220815 h 2093272"/>
                <a:gd name="connsiteX350" fmla="*/ 3631889 w 4292723"/>
                <a:gd name="connsiteY350" fmla="*/ 213612 h 2093272"/>
                <a:gd name="connsiteX351" fmla="*/ 3631889 w 4292723"/>
                <a:gd name="connsiteY351" fmla="*/ 220815 h 2093272"/>
                <a:gd name="connsiteX352" fmla="*/ 3631889 w 4292723"/>
                <a:gd name="connsiteY352" fmla="*/ 220815 h 2093272"/>
                <a:gd name="connsiteX353" fmla="*/ 3624687 w 4292723"/>
                <a:gd name="connsiteY353" fmla="*/ 247824 h 2093272"/>
                <a:gd name="connsiteX354" fmla="*/ 3640892 w 4292723"/>
                <a:gd name="connsiteY354" fmla="*/ 262229 h 2093272"/>
                <a:gd name="connsiteX355" fmla="*/ 3624687 w 4292723"/>
                <a:gd name="connsiteY355" fmla="*/ 247824 h 2093272"/>
                <a:gd name="connsiteX356" fmla="*/ 3293369 w 4292723"/>
                <a:gd name="connsiteY356" fmla="*/ 155992 h 2093272"/>
                <a:gd name="connsiteX357" fmla="*/ 3271762 w 4292723"/>
                <a:gd name="connsiteY357" fmla="*/ 150590 h 2093272"/>
                <a:gd name="connsiteX358" fmla="*/ 3293369 w 4292723"/>
                <a:gd name="connsiteY358" fmla="*/ 155992 h 2093272"/>
                <a:gd name="connsiteX359" fmla="*/ 3293369 w 4292723"/>
                <a:gd name="connsiteY359" fmla="*/ 155992 h 2093272"/>
                <a:gd name="connsiteX360" fmla="*/ 3147517 w 4292723"/>
                <a:gd name="connsiteY360" fmla="*/ 184802 h 2093272"/>
                <a:gd name="connsiteX361" fmla="*/ 3160122 w 4292723"/>
                <a:gd name="connsiteY361" fmla="*/ 184802 h 2093272"/>
                <a:gd name="connsiteX362" fmla="*/ 3147517 w 4292723"/>
                <a:gd name="connsiteY362" fmla="*/ 184802 h 2093272"/>
                <a:gd name="connsiteX363" fmla="*/ 3201537 w 4292723"/>
                <a:gd name="connsiteY363" fmla="*/ 163194 h 2093272"/>
                <a:gd name="connsiteX364" fmla="*/ 3264559 w 4292723"/>
                <a:gd name="connsiteY364" fmla="*/ 148789 h 2093272"/>
                <a:gd name="connsiteX365" fmla="*/ 3232148 w 4292723"/>
                <a:gd name="connsiteY365" fmla="*/ 130783 h 2093272"/>
                <a:gd name="connsiteX366" fmla="*/ 3237549 w 4292723"/>
                <a:gd name="connsiteY366" fmla="*/ 123580 h 2093272"/>
                <a:gd name="connsiteX367" fmla="*/ 3201537 w 4292723"/>
                <a:gd name="connsiteY367" fmla="*/ 163194 h 2093272"/>
                <a:gd name="connsiteX368" fmla="*/ 3161922 w 4292723"/>
                <a:gd name="connsiteY368" fmla="*/ 100172 h 2093272"/>
                <a:gd name="connsiteX369" fmla="*/ 3163723 w 4292723"/>
                <a:gd name="connsiteY369" fmla="*/ 134384 h 2093272"/>
                <a:gd name="connsiteX370" fmla="*/ 3194334 w 4292723"/>
                <a:gd name="connsiteY370" fmla="*/ 119979 h 2093272"/>
                <a:gd name="connsiteX371" fmla="*/ 3170926 w 4292723"/>
                <a:gd name="connsiteY371" fmla="*/ 107374 h 2093272"/>
                <a:gd name="connsiteX372" fmla="*/ 3174527 w 4292723"/>
                <a:gd name="connsiteY372" fmla="*/ 100172 h 2093272"/>
                <a:gd name="connsiteX373" fmla="*/ 3161922 w 4292723"/>
                <a:gd name="connsiteY373" fmla="*/ 100172 h 2093272"/>
                <a:gd name="connsiteX374" fmla="*/ 3124109 w 4292723"/>
                <a:gd name="connsiteY374" fmla="*/ 103773 h 2093272"/>
                <a:gd name="connsiteX375" fmla="*/ 3176328 w 4292723"/>
                <a:gd name="connsiteY375" fmla="*/ 82165 h 2093272"/>
                <a:gd name="connsiteX376" fmla="*/ 3104302 w 4292723"/>
                <a:gd name="connsiteY376" fmla="*/ 94770 h 2093272"/>
                <a:gd name="connsiteX377" fmla="*/ 3124109 w 4292723"/>
                <a:gd name="connsiteY377" fmla="*/ 103773 h 2093272"/>
                <a:gd name="connsiteX378" fmla="*/ 3124109 w 4292723"/>
                <a:gd name="connsiteY378" fmla="*/ 103773 h 2093272"/>
                <a:gd name="connsiteX379" fmla="*/ 3118707 w 4292723"/>
                <a:gd name="connsiteY379" fmla="*/ 109175 h 2093272"/>
                <a:gd name="connsiteX380" fmla="*/ 3095299 w 4292723"/>
                <a:gd name="connsiteY380" fmla="*/ 105574 h 2093272"/>
                <a:gd name="connsiteX381" fmla="*/ 3118707 w 4292723"/>
                <a:gd name="connsiteY381" fmla="*/ 109175 h 2093272"/>
                <a:gd name="connsiteX382" fmla="*/ 3093498 w 4292723"/>
                <a:gd name="connsiteY382" fmla="*/ 67760 h 2093272"/>
                <a:gd name="connsiteX383" fmla="*/ 3088096 w 4292723"/>
                <a:gd name="connsiteY383" fmla="*/ 78564 h 2093272"/>
                <a:gd name="connsiteX384" fmla="*/ 3093498 w 4292723"/>
                <a:gd name="connsiteY384" fmla="*/ 67760 h 2093272"/>
                <a:gd name="connsiteX385" fmla="*/ 2605525 w 4292723"/>
                <a:gd name="connsiteY385" fmla="*/ 361264 h 2093272"/>
                <a:gd name="connsiteX386" fmla="*/ 2583917 w 4292723"/>
                <a:gd name="connsiteY386" fmla="*/ 372068 h 2093272"/>
                <a:gd name="connsiteX387" fmla="*/ 2605525 w 4292723"/>
                <a:gd name="connsiteY387" fmla="*/ 361264 h 2093272"/>
                <a:gd name="connsiteX388" fmla="*/ 2605525 w 4292723"/>
                <a:gd name="connsiteY388" fmla="*/ 361264 h 2093272"/>
                <a:gd name="connsiteX389" fmla="*/ 2654142 w 4292723"/>
                <a:gd name="connsiteY389" fmla="*/ 271232 h 2093272"/>
                <a:gd name="connsiteX390" fmla="*/ 2619930 w 4292723"/>
                <a:gd name="connsiteY390" fmla="*/ 314448 h 2093272"/>
                <a:gd name="connsiteX391" fmla="*/ 2634335 w 4292723"/>
                <a:gd name="connsiteY391" fmla="*/ 316248 h 2093272"/>
                <a:gd name="connsiteX392" fmla="*/ 2636136 w 4292723"/>
                <a:gd name="connsiteY392" fmla="*/ 310846 h 2093272"/>
                <a:gd name="connsiteX393" fmla="*/ 2648740 w 4292723"/>
                <a:gd name="connsiteY393" fmla="*/ 328853 h 2093272"/>
                <a:gd name="connsiteX394" fmla="*/ 2688354 w 4292723"/>
                <a:gd name="connsiteY394" fmla="*/ 332454 h 2093272"/>
                <a:gd name="connsiteX395" fmla="*/ 2668547 w 4292723"/>
                <a:gd name="connsiteY395" fmla="*/ 298242 h 2093272"/>
                <a:gd name="connsiteX396" fmla="*/ 2691956 w 4292723"/>
                <a:gd name="connsiteY396" fmla="*/ 260429 h 2093272"/>
                <a:gd name="connsiteX397" fmla="*/ 2776586 w 4292723"/>
                <a:gd name="connsiteY397" fmla="*/ 213612 h 2093272"/>
                <a:gd name="connsiteX398" fmla="*/ 2828804 w 4292723"/>
                <a:gd name="connsiteY398" fmla="*/ 190204 h 2093272"/>
                <a:gd name="connsiteX399" fmla="*/ 2785589 w 4292723"/>
                <a:gd name="connsiteY399" fmla="*/ 195606 h 2093272"/>
                <a:gd name="connsiteX400" fmla="*/ 2688354 w 4292723"/>
                <a:gd name="connsiteY400" fmla="*/ 233419 h 2093272"/>
                <a:gd name="connsiteX401" fmla="*/ 2673949 w 4292723"/>
                <a:gd name="connsiteY401" fmla="*/ 233419 h 2093272"/>
                <a:gd name="connsiteX402" fmla="*/ 2648740 w 4292723"/>
                <a:gd name="connsiteY402" fmla="*/ 265831 h 2093272"/>
                <a:gd name="connsiteX403" fmla="*/ 2659544 w 4292723"/>
                <a:gd name="connsiteY403" fmla="*/ 264030 h 2093272"/>
                <a:gd name="connsiteX404" fmla="*/ 2654142 w 4292723"/>
                <a:gd name="connsiteY404" fmla="*/ 271232 h 2093272"/>
                <a:gd name="connsiteX405" fmla="*/ 2654142 w 4292723"/>
                <a:gd name="connsiteY405" fmla="*/ 271232 h 2093272"/>
                <a:gd name="connsiteX406" fmla="*/ 2841409 w 4292723"/>
                <a:gd name="connsiteY406" fmla="*/ 276634 h 2093272"/>
                <a:gd name="connsiteX407" fmla="*/ 2859415 w 4292723"/>
                <a:gd name="connsiteY407" fmla="*/ 269432 h 2093272"/>
                <a:gd name="connsiteX408" fmla="*/ 2841409 w 4292723"/>
                <a:gd name="connsiteY408" fmla="*/ 276634 h 2093272"/>
                <a:gd name="connsiteX409" fmla="*/ 2753177 w 4292723"/>
                <a:gd name="connsiteY409" fmla="*/ 78564 h 2093272"/>
                <a:gd name="connsiteX410" fmla="*/ 2792792 w 4292723"/>
                <a:gd name="connsiteY410" fmla="*/ 76763 h 2093272"/>
                <a:gd name="connsiteX411" fmla="*/ 2753177 w 4292723"/>
                <a:gd name="connsiteY411" fmla="*/ 78564 h 2093272"/>
                <a:gd name="connsiteX412" fmla="*/ 2722567 w 4292723"/>
                <a:gd name="connsiteY412" fmla="*/ 78564 h 2093272"/>
                <a:gd name="connsiteX413" fmla="*/ 2713563 w 4292723"/>
                <a:gd name="connsiteY413" fmla="*/ 89368 h 2093272"/>
                <a:gd name="connsiteX414" fmla="*/ 2747776 w 4292723"/>
                <a:gd name="connsiteY414" fmla="*/ 91168 h 2093272"/>
                <a:gd name="connsiteX415" fmla="*/ 2722567 w 4292723"/>
                <a:gd name="connsiteY415" fmla="*/ 78564 h 2093272"/>
                <a:gd name="connsiteX416" fmla="*/ 2717165 w 4292723"/>
                <a:gd name="connsiteY416" fmla="*/ 100172 h 2093272"/>
                <a:gd name="connsiteX417" fmla="*/ 2706361 w 4292723"/>
                <a:gd name="connsiteY417" fmla="*/ 101972 h 2093272"/>
                <a:gd name="connsiteX418" fmla="*/ 2720766 w 4292723"/>
                <a:gd name="connsiteY418" fmla="*/ 103773 h 2093272"/>
                <a:gd name="connsiteX419" fmla="*/ 2717165 w 4292723"/>
                <a:gd name="connsiteY419" fmla="*/ 100172 h 2093272"/>
                <a:gd name="connsiteX420" fmla="*/ 2717165 w 4292723"/>
                <a:gd name="connsiteY420" fmla="*/ 100172 h 2093272"/>
                <a:gd name="connsiteX421" fmla="*/ 2673949 w 4292723"/>
                <a:gd name="connsiteY421" fmla="*/ 96570 h 2093272"/>
                <a:gd name="connsiteX422" fmla="*/ 2690155 w 4292723"/>
                <a:gd name="connsiteY422" fmla="*/ 98371 h 2093272"/>
                <a:gd name="connsiteX423" fmla="*/ 2709962 w 4292723"/>
                <a:gd name="connsiteY423" fmla="*/ 96570 h 2093272"/>
                <a:gd name="connsiteX424" fmla="*/ 2709962 w 4292723"/>
                <a:gd name="connsiteY424" fmla="*/ 91168 h 2093272"/>
                <a:gd name="connsiteX425" fmla="*/ 2673949 w 4292723"/>
                <a:gd name="connsiteY425" fmla="*/ 96570 h 2093272"/>
                <a:gd name="connsiteX426" fmla="*/ 2637936 w 4292723"/>
                <a:gd name="connsiteY426" fmla="*/ 98371 h 2093272"/>
                <a:gd name="connsiteX427" fmla="*/ 2686554 w 4292723"/>
                <a:gd name="connsiteY427" fmla="*/ 87567 h 2093272"/>
                <a:gd name="connsiteX428" fmla="*/ 2709962 w 4292723"/>
                <a:gd name="connsiteY428" fmla="*/ 74963 h 2093272"/>
                <a:gd name="connsiteX429" fmla="*/ 2693756 w 4292723"/>
                <a:gd name="connsiteY429" fmla="*/ 74963 h 2093272"/>
                <a:gd name="connsiteX430" fmla="*/ 2700959 w 4292723"/>
                <a:gd name="connsiteY430" fmla="*/ 62358 h 2093272"/>
                <a:gd name="connsiteX431" fmla="*/ 2682952 w 4292723"/>
                <a:gd name="connsiteY431" fmla="*/ 69561 h 2093272"/>
                <a:gd name="connsiteX432" fmla="*/ 2666747 w 4292723"/>
                <a:gd name="connsiteY432" fmla="*/ 74963 h 2093272"/>
                <a:gd name="connsiteX433" fmla="*/ 2654142 w 4292723"/>
                <a:gd name="connsiteY433" fmla="*/ 89368 h 2093272"/>
                <a:gd name="connsiteX434" fmla="*/ 2637936 w 4292723"/>
                <a:gd name="connsiteY434" fmla="*/ 98371 h 2093272"/>
                <a:gd name="connsiteX435" fmla="*/ 2587519 w 4292723"/>
                <a:gd name="connsiteY435" fmla="*/ 80365 h 2093272"/>
                <a:gd name="connsiteX436" fmla="*/ 2546104 w 4292723"/>
                <a:gd name="connsiteY436" fmla="*/ 83966 h 2093272"/>
                <a:gd name="connsiteX437" fmla="*/ 2580316 w 4292723"/>
                <a:gd name="connsiteY437" fmla="*/ 87567 h 2093272"/>
                <a:gd name="connsiteX438" fmla="*/ 2605525 w 4292723"/>
                <a:gd name="connsiteY438" fmla="*/ 92969 h 2093272"/>
                <a:gd name="connsiteX439" fmla="*/ 2587519 w 4292723"/>
                <a:gd name="connsiteY439" fmla="*/ 80365 h 2093272"/>
                <a:gd name="connsiteX440" fmla="*/ 2229191 w 4292723"/>
                <a:gd name="connsiteY440" fmla="*/ 101972 h 2093272"/>
                <a:gd name="connsiteX441" fmla="*/ 2259802 w 4292723"/>
                <a:gd name="connsiteY441" fmla="*/ 109175 h 2093272"/>
                <a:gd name="connsiteX442" fmla="*/ 2241796 w 4292723"/>
                <a:gd name="connsiteY442" fmla="*/ 109175 h 2093272"/>
                <a:gd name="connsiteX443" fmla="*/ 2330027 w 4292723"/>
                <a:gd name="connsiteY443" fmla="*/ 103773 h 2093272"/>
                <a:gd name="connsiteX444" fmla="*/ 2283211 w 4292723"/>
                <a:gd name="connsiteY444" fmla="*/ 96570 h 2093272"/>
                <a:gd name="connsiteX445" fmla="*/ 2286812 w 4292723"/>
                <a:gd name="connsiteY445" fmla="*/ 87567 h 2093272"/>
                <a:gd name="connsiteX446" fmla="*/ 2267005 w 4292723"/>
                <a:gd name="connsiteY446" fmla="*/ 103773 h 2093272"/>
                <a:gd name="connsiteX447" fmla="*/ 2229191 w 4292723"/>
                <a:gd name="connsiteY447" fmla="*/ 101972 h 2093272"/>
                <a:gd name="connsiteX448" fmla="*/ 2229191 w 4292723"/>
                <a:gd name="connsiteY448" fmla="*/ 101972 h 2093272"/>
                <a:gd name="connsiteX449" fmla="*/ 2203982 w 4292723"/>
                <a:gd name="connsiteY449" fmla="*/ 150590 h 2093272"/>
                <a:gd name="connsiteX450" fmla="*/ 2166169 w 4292723"/>
                <a:gd name="connsiteY450" fmla="*/ 164995 h 2093272"/>
                <a:gd name="connsiteX451" fmla="*/ 2202182 w 4292723"/>
                <a:gd name="connsiteY451" fmla="*/ 161393 h 2093272"/>
                <a:gd name="connsiteX452" fmla="*/ 2171571 w 4292723"/>
                <a:gd name="connsiteY452" fmla="*/ 172197 h 2093272"/>
                <a:gd name="connsiteX453" fmla="*/ 2200381 w 4292723"/>
                <a:gd name="connsiteY453" fmla="*/ 195606 h 2093272"/>
                <a:gd name="connsiteX454" fmla="*/ 2232793 w 4292723"/>
                <a:gd name="connsiteY454" fmla="*/ 143387 h 2093272"/>
                <a:gd name="connsiteX455" fmla="*/ 2250799 w 4292723"/>
                <a:gd name="connsiteY455" fmla="*/ 143387 h 2093272"/>
                <a:gd name="connsiteX456" fmla="*/ 2259802 w 4292723"/>
                <a:gd name="connsiteY456" fmla="*/ 155992 h 2093272"/>
                <a:gd name="connsiteX457" fmla="*/ 2254400 w 4292723"/>
                <a:gd name="connsiteY457" fmla="*/ 173998 h 2093272"/>
                <a:gd name="connsiteX458" fmla="*/ 2279609 w 4292723"/>
                <a:gd name="connsiteY458" fmla="*/ 175799 h 2093272"/>
                <a:gd name="connsiteX459" fmla="*/ 2306619 w 4292723"/>
                <a:gd name="connsiteY459" fmla="*/ 164995 h 2093272"/>
                <a:gd name="connsiteX460" fmla="*/ 2292214 w 4292723"/>
                <a:gd name="connsiteY460" fmla="*/ 152390 h 2093272"/>
                <a:gd name="connsiteX461" fmla="*/ 2232793 w 4292723"/>
                <a:gd name="connsiteY461" fmla="*/ 119979 h 2093272"/>
                <a:gd name="connsiteX462" fmla="*/ 2221989 w 4292723"/>
                <a:gd name="connsiteY462" fmla="*/ 119979 h 2093272"/>
                <a:gd name="connsiteX463" fmla="*/ 2227391 w 4292723"/>
                <a:gd name="connsiteY463" fmla="*/ 109175 h 2093272"/>
                <a:gd name="connsiteX464" fmla="*/ 2198581 w 4292723"/>
                <a:gd name="connsiteY464" fmla="*/ 112776 h 2093272"/>
                <a:gd name="connsiteX465" fmla="*/ 2191378 w 4292723"/>
                <a:gd name="connsiteY465" fmla="*/ 123580 h 2093272"/>
                <a:gd name="connsiteX466" fmla="*/ 2185976 w 4292723"/>
                <a:gd name="connsiteY466" fmla="*/ 109175 h 2093272"/>
                <a:gd name="connsiteX467" fmla="*/ 2166169 w 4292723"/>
                <a:gd name="connsiteY467" fmla="*/ 118178 h 2093272"/>
                <a:gd name="connsiteX468" fmla="*/ 2171571 w 4292723"/>
                <a:gd name="connsiteY468" fmla="*/ 107374 h 2093272"/>
                <a:gd name="connsiteX469" fmla="*/ 2151764 w 4292723"/>
                <a:gd name="connsiteY469" fmla="*/ 125381 h 2093272"/>
                <a:gd name="connsiteX470" fmla="*/ 2151764 w 4292723"/>
                <a:gd name="connsiteY470" fmla="*/ 145188 h 2093272"/>
                <a:gd name="connsiteX471" fmla="*/ 2137359 w 4292723"/>
                <a:gd name="connsiteY471" fmla="*/ 134384 h 2093272"/>
                <a:gd name="connsiteX472" fmla="*/ 2153565 w 4292723"/>
                <a:gd name="connsiteY472" fmla="*/ 143387 h 2093272"/>
                <a:gd name="connsiteX473" fmla="*/ 2173372 w 4292723"/>
                <a:gd name="connsiteY473" fmla="*/ 152390 h 2093272"/>
                <a:gd name="connsiteX474" fmla="*/ 2184175 w 4292723"/>
                <a:gd name="connsiteY474" fmla="*/ 141586 h 2093272"/>
                <a:gd name="connsiteX475" fmla="*/ 2203982 w 4292723"/>
                <a:gd name="connsiteY475" fmla="*/ 150590 h 2093272"/>
                <a:gd name="connsiteX476" fmla="*/ 2203982 w 4292723"/>
                <a:gd name="connsiteY476" fmla="*/ 150590 h 2093272"/>
                <a:gd name="connsiteX477" fmla="*/ 3750731 w 4292723"/>
                <a:gd name="connsiteY477" fmla="*/ 553933 h 2093272"/>
                <a:gd name="connsiteX478" fmla="*/ 3808352 w 4292723"/>
                <a:gd name="connsiteY478" fmla="*/ 544930 h 2093272"/>
                <a:gd name="connsiteX479" fmla="*/ 3819156 w 4292723"/>
                <a:gd name="connsiteY479" fmla="*/ 559335 h 2093272"/>
                <a:gd name="connsiteX480" fmla="*/ 3846165 w 4292723"/>
                <a:gd name="connsiteY480" fmla="*/ 557534 h 2093272"/>
                <a:gd name="connsiteX481" fmla="*/ 3860571 w 4292723"/>
                <a:gd name="connsiteY481" fmla="*/ 555733 h 2093272"/>
                <a:gd name="connsiteX482" fmla="*/ 3856969 w 4292723"/>
                <a:gd name="connsiteY482" fmla="*/ 537727 h 2093272"/>
                <a:gd name="connsiteX483" fmla="*/ 3882178 w 4292723"/>
                <a:gd name="connsiteY483" fmla="*/ 510717 h 2093272"/>
                <a:gd name="connsiteX484" fmla="*/ 3919992 w 4292723"/>
                <a:gd name="connsiteY484" fmla="*/ 526923 h 2093272"/>
                <a:gd name="connsiteX485" fmla="*/ 3979413 w 4292723"/>
                <a:gd name="connsiteY485" fmla="*/ 489110 h 2093272"/>
                <a:gd name="connsiteX486" fmla="*/ 3936197 w 4292723"/>
                <a:gd name="connsiteY486" fmla="*/ 541328 h 2093272"/>
                <a:gd name="connsiteX487" fmla="*/ 3873175 w 4292723"/>
                <a:gd name="connsiteY487" fmla="*/ 598949 h 2093272"/>
                <a:gd name="connsiteX488" fmla="*/ 3871374 w 4292723"/>
                <a:gd name="connsiteY488" fmla="*/ 661971 h 2093272"/>
                <a:gd name="connsiteX489" fmla="*/ 3891181 w 4292723"/>
                <a:gd name="connsiteY489" fmla="*/ 679978 h 2093272"/>
                <a:gd name="connsiteX490" fmla="*/ 3941599 w 4292723"/>
                <a:gd name="connsiteY490" fmla="*/ 634962 h 2093272"/>
                <a:gd name="connsiteX491" fmla="*/ 3957805 w 4292723"/>
                <a:gd name="connsiteY491" fmla="*/ 609753 h 2093272"/>
                <a:gd name="connsiteX492" fmla="*/ 3956004 w 4292723"/>
                <a:gd name="connsiteY492" fmla="*/ 577341 h 2093272"/>
                <a:gd name="connsiteX493" fmla="*/ 3945201 w 4292723"/>
                <a:gd name="connsiteY493" fmla="*/ 577341 h 2093272"/>
                <a:gd name="connsiteX494" fmla="*/ 3959606 w 4292723"/>
                <a:gd name="connsiteY494" fmla="*/ 543129 h 2093272"/>
                <a:gd name="connsiteX495" fmla="*/ 3984814 w 4292723"/>
                <a:gd name="connsiteY495" fmla="*/ 535926 h 2093272"/>
                <a:gd name="connsiteX496" fmla="*/ 3993818 w 4292723"/>
                <a:gd name="connsiteY496" fmla="*/ 541328 h 2093272"/>
                <a:gd name="connsiteX497" fmla="*/ 4008223 w 4292723"/>
                <a:gd name="connsiteY497" fmla="*/ 530524 h 2093272"/>
                <a:gd name="connsiteX498" fmla="*/ 4028030 w 4292723"/>
                <a:gd name="connsiteY498" fmla="*/ 532325 h 2093272"/>
                <a:gd name="connsiteX499" fmla="*/ 4042435 w 4292723"/>
                <a:gd name="connsiteY499" fmla="*/ 544930 h 2093272"/>
                <a:gd name="connsiteX500" fmla="*/ 4132467 w 4292723"/>
                <a:gd name="connsiteY500" fmla="*/ 490910 h 2093272"/>
                <a:gd name="connsiteX501" fmla="*/ 4146872 w 4292723"/>
                <a:gd name="connsiteY501" fmla="*/ 480107 h 2093272"/>
                <a:gd name="connsiteX502" fmla="*/ 4112660 w 4292723"/>
                <a:gd name="connsiteY502" fmla="*/ 454898 h 2093272"/>
                <a:gd name="connsiteX503" fmla="*/ 4150473 w 4292723"/>
                <a:gd name="connsiteY503" fmla="*/ 449496 h 2093272"/>
                <a:gd name="connsiteX504" fmla="*/ 4161277 w 4292723"/>
                <a:gd name="connsiteY504" fmla="*/ 422486 h 2093272"/>
                <a:gd name="connsiteX505" fmla="*/ 4175682 w 4292723"/>
                <a:gd name="connsiteY505" fmla="*/ 431489 h 2093272"/>
                <a:gd name="connsiteX506" fmla="*/ 4199091 w 4292723"/>
                <a:gd name="connsiteY506" fmla="*/ 436891 h 2093272"/>
                <a:gd name="connsiteX507" fmla="*/ 4224300 w 4292723"/>
                <a:gd name="connsiteY507" fmla="*/ 451296 h 2093272"/>
                <a:gd name="connsiteX508" fmla="*/ 4240505 w 4292723"/>
                <a:gd name="connsiteY508" fmla="*/ 451296 h 2093272"/>
                <a:gd name="connsiteX509" fmla="*/ 4247708 w 4292723"/>
                <a:gd name="connsiteY509" fmla="*/ 433290 h 2093272"/>
                <a:gd name="connsiteX510" fmla="*/ 4272917 w 4292723"/>
                <a:gd name="connsiteY510" fmla="*/ 418885 h 2093272"/>
                <a:gd name="connsiteX511" fmla="*/ 4224300 w 4292723"/>
                <a:gd name="connsiteY511" fmla="*/ 408081 h 2093272"/>
                <a:gd name="connsiteX512" fmla="*/ 4220699 w 4292723"/>
                <a:gd name="connsiteY512" fmla="*/ 417084 h 2093272"/>
                <a:gd name="connsiteX513" fmla="*/ 4217097 w 4292723"/>
                <a:gd name="connsiteY513" fmla="*/ 397277 h 2093272"/>
                <a:gd name="connsiteX514" fmla="*/ 4204493 w 4292723"/>
                <a:gd name="connsiteY514" fmla="*/ 393676 h 2093272"/>
                <a:gd name="connsiteX515" fmla="*/ 4181084 w 4292723"/>
                <a:gd name="connsiteY515" fmla="*/ 379271 h 2093272"/>
                <a:gd name="connsiteX516" fmla="*/ 4146872 w 4292723"/>
                <a:gd name="connsiteY516" fmla="*/ 361264 h 2093272"/>
                <a:gd name="connsiteX517" fmla="*/ 4040635 w 4292723"/>
                <a:gd name="connsiteY517" fmla="*/ 355862 h 2093272"/>
                <a:gd name="connsiteX518" fmla="*/ 4033432 w 4292723"/>
                <a:gd name="connsiteY518" fmla="*/ 352261 h 2093272"/>
                <a:gd name="connsiteX519" fmla="*/ 3997419 w 4292723"/>
                <a:gd name="connsiteY519" fmla="*/ 357663 h 2093272"/>
                <a:gd name="connsiteX520" fmla="*/ 3939798 w 4292723"/>
                <a:gd name="connsiteY520" fmla="*/ 352261 h 2093272"/>
                <a:gd name="connsiteX521" fmla="*/ 3939798 w 4292723"/>
                <a:gd name="connsiteY521" fmla="*/ 366666 h 2093272"/>
                <a:gd name="connsiteX522" fmla="*/ 3880377 w 4292723"/>
                <a:gd name="connsiteY522" fmla="*/ 321650 h 2093272"/>
                <a:gd name="connsiteX523" fmla="*/ 3835361 w 4292723"/>
                <a:gd name="connsiteY523" fmla="*/ 323451 h 2093272"/>
                <a:gd name="connsiteX524" fmla="*/ 3793947 w 4292723"/>
                <a:gd name="connsiteY524" fmla="*/ 307245 h 2093272"/>
                <a:gd name="connsiteX525" fmla="*/ 3799349 w 4292723"/>
                <a:gd name="connsiteY525" fmla="*/ 300043 h 2093272"/>
                <a:gd name="connsiteX526" fmla="*/ 3754333 w 4292723"/>
                <a:gd name="connsiteY526" fmla="*/ 292840 h 2093272"/>
                <a:gd name="connsiteX527" fmla="*/ 3714719 w 4292723"/>
                <a:gd name="connsiteY527" fmla="*/ 285638 h 2093272"/>
                <a:gd name="connsiteX528" fmla="*/ 3669703 w 4292723"/>
                <a:gd name="connsiteY528" fmla="*/ 292840 h 2093272"/>
                <a:gd name="connsiteX529" fmla="*/ 3682307 w 4292723"/>
                <a:gd name="connsiteY529" fmla="*/ 314448 h 2093272"/>
                <a:gd name="connsiteX530" fmla="*/ 3653497 w 4292723"/>
                <a:gd name="connsiteY530" fmla="*/ 309046 h 2093272"/>
                <a:gd name="connsiteX531" fmla="*/ 3658899 w 4292723"/>
                <a:gd name="connsiteY531" fmla="*/ 321650 h 2093272"/>
                <a:gd name="connsiteX532" fmla="*/ 3633690 w 4292723"/>
                <a:gd name="connsiteY532" fmla="*/ 307245 h 2093272"/>
                <a:gd name="connsiteX533" fmla="*/ 3603079 w 4292723"/>
                <a:gd name="connsiteY533" fmla="*/ 307245 h 2093272"/>
                <a:gd name="connsiteX534" fmla="*/ 3576070 w 4292723"/>
                <a:gd name="connsiteY534" fmla="*/ 327052 h 2093272"/>
                <a:gd name="connsiteX535" fmla="*/ 3550860 w 4292723"/>
                <a:gd name="connsiteY535" fmla="*/ 301843 h 2093272"/>
                <a:gd name="connsiteX536" fmla="*/ 3550860 w 4292723"/>
                <a:gd name="connsiteY536" fmla="*/ 271232 h 2093272"/>
                <a:gd name="connsiteX537" fmla="*/ 3520250 w 4292723"/>
                <a:gd name="connsiteY537" fmla="*/ 269432 h 2093272"/>
                <a:gd name="connsiteX538" fmla="*/ 3487838 w 4292723"/>
                <a:gd name="connsiteY538" fmla="*/ 280236 h 2093272"/>
                <a:gd name="connsiteX539" fmla="*/ 3441022 w 4292723"/>
                <a:gd name="connsiteY539" fmla="*/ 274834 h 2093272"/>
                <a:gd name="connsiteX540" fmla="*/ 3423015 w 4292723"/>
                <a:gd name="connsiteY540" fmla="*/ 262229 h 2093272"/>
                <a:gd name="connsiteX541" fmla="*/ 3363594 w 4292723"/>
                <a:gd name="connsiteY541" fmla="*/ 265831 h 2093272"/>
                <a:gd name="connsiteX542" fmla="*/ 3363594 w 4292723"/>
                <a:gd name="connsiteY542" fmla="*/ 256827 h 2093272"/>
                <a:gd name="connsiteX543" fmla="*/ 3343787 w 4292723"/>
                <a:gd name="connsiteY543" fmla="*/ 258628 h 2093272"/>
                <a:gd name="connsiteX544" fmla="*/ 3359993 w 4292723"/>
                <a:gd name="connsiteY544" fmla="*/ 242422 h 2093272"/>
                <a:gd name="connsiteX545" fmla="*/ 3320379 w 4292723"/>
                <a:gd name="connsiteY545" fmla="*/ 256827 h 2093272"/>
                <a:gd name="connsiteX546" fmla="*/ 3280765 w 4292723"/>
                <a:gd name="connsiteY546" fmla="*/ 271232 h 2093272"/>
                <a:gd name="connsiteX547" fmla="*/ 3367196 w 4292723"/>
                <a:gd name="connsiteY547" fmla="*/ 219014 h 2093272"/>
                <a:gd name="connsiteX548" fmla="*/ 3286167 w 4292723"/>
                <a:gd name="connsiteY548" fmla="*/ 190204 h 2093272"/>
                <a:gd name="connsiteX549" fmla="*/ 3291569 w 4292723"/>
                <a:gd name="connsiteY549" fmla="*/ 179400 h 2093272"/>
                <a:gd name="connsiteX550" fmla="*/ 3264559 w 4292723"/>
                <a:gd name="connsiteY550" fmla="*/ 177599 h 2093272"/>
                <a:gd name="connsiteX551" fmla="*/ 3275363 w 4292723"/>
                <a:gd name="connsiteY551" fmla="*/ 163194 h 2093272"/>
                <a:gd name="connsiteX552" fmla="*/ 3215942 w 4292723"/>
                <a:gd name="connsiteY552" fmla="*/ 184802 h 2093272"/>
                <a:gd name="connsiteX553" fmla="*/ 3219543 w 4292723"/>
                <a:gd name="connsiteY553" fmla="*/ 192004 h 2093272"/>
                <a:gd name="connsiteX554" fmla="*/ 3172726 w 4292723"/>
                <a:gd name="connsiteY554" fmla="*/ 204609 h 2093272"/>
                <a:gd name="connsiteX555" fmla="*/ 3140315 w 4292723"/>
                <a:gd name="connsiteY555" fmla="*/ 197406 h 2093272"/>
                <a:gd name="connsiteX556" fmla="*/ 3104302 w 4292723"/>
                <a:gd name="connsiteY556" fmla="*/ 213612 h 2093272"/>
                <a:gd name="connsiteX557" fmla="*/ 3071890 w 4292723"/>
                <a:gd name="connsiteY557" fmla="*/ 220815 h 2093272"/>
                <a:gd name="connsiteX558" fmla="*/ 3043080 w 4292723"/>
                <a:gd name="connsiteY558" fmla="*/ 233419 h 2093272"/>
                <a:gd name="connsiteX559" fmla="*/ 3043080 w 4292723"/>
                <a:gd name="connsiteY559" fmla="*/ 251425 h 2093272"/>
                <a:gd name="connsiteX560" fmla="*/ 2965653 w 4292723"/>
                <a:gd name="connsiteY560" fmla="*/ 265831 h 2093272"/>
                <a:gd name="connsiteX561" fmla="*/ 2987261 w 4292723"/>
                <a:gd name="connsiteY561" fmla="*/ 301843 h 2093272"/>
                <a:gd name="connsiteX562" fmla="*/ 2971055 w 4292723"/>
                <a:gd name="connsiteY562" fmla="*/ 289239 h 2093272"/>
                <a:gd name="connsiteX563" fmla="*/ 2929640 w 4292723"/>
                <a:gd name="connsiteY563" fmla="*/ 287438 h 2093272"/>
                <a:gd name="connsiteX564" fmla="*/ 2942245 w 4292723"/>
                <a:gd name="connsiteY564" fmla="*/ 298242 h 2093272"/>
                <a:gd name="connsiteX565" fmla="*/ 2947647 w 4292723"/>
                <a:gd name="connsiteY565" fmla="*/ 319850 h 2093272"/>
                <a:gd name="connsiteX566" fmla="*/ 2911634 w 4292723"/>
                <a:gd name="connsiteY566" fmla="*/ 303644 h 2093272"/>
                <a:gd name="connsiteX567" fmla="*/ 2908032 w 4292723"/>
                <a:gd name="connsiteY567" fmla="*/ 273033 h 2093272"/>
                <a:gd name="connsiteX568" fmla="*/ 2899029 w 4292723"/>
                <a:gd name="connsiteY568" fmla="*/ 280236 h 2093272"/>
                <a:gd name="connsiteX569" fmla="*/ 2882823 w 4292723"/>
                <a:gd name="connsiteY569" fmla="*/ 307245 h 2093272"/>
                <a:gd name="connsiteX570" fmla="*/ 2888226 w 4292723"/>
                <a:gd name="connsiteY570" fmla="*/ 346859 h 2093272"/>
                <a:gd name="connsiteX571" fmla="*/ 2913434 w 4292723"/>
                <a:gd name="connsiteY571" fmla="*/ 355862 h 2093272"/>
                <a:gd name="connsiteX572" fmla="*/ 2933241 w 4292723"/>
                <a:gd name="connsiteY572" fmla="*/ 388274 h 2093272"/>
                <a:gd name="connsiteX573" fmla="*/ 2951248 w 4292723"/>
                <a:gd name="connsiteY573" fmla="*/ 395476 h 2093272"/>
                <a:gd name="connsiteX574" fmla="*/ 2895428 w 4292723"/>
                <a:gd name="connsiteY574" fmla="*/ 377470 h 2093272"/>
                <a:gd name="connsiteX575" fmla="*/ 2893627 w 4292723"/>
                <a:gd name="connsiteY575" fmla="*/ 399078 h 2093272"/>
                <a:gd name="connsiteX576" fmla="*/ 2877421 w 4292723"/>
                <a:gd name="connsiteY576" fmla="*/ 413483 h 2093272"/>
                <a:gd name="connsiteX577" fmla="*/ 2834206 w 4292723"/>
                <a:gd name="connsiteY577" fmla="*/ 418885 h 2093272"/>
                <a:gd name="connsiteX578" fmla="*/ 2868418 w 4292723"/>
                <a:gd name="connsiteY578" fmla="*/ 404480 h 2093272"/>
                <a:gd name="connsiteX579" fmla="*/ 2884624 w 4292723"/>
                <a:gd name="connsiteY579" fmla="*/ 373869 h 2093272"/>
                <a:gd name="connsiteX580" fmla="*/ 2866618 w 4292723"/>
                <a:gd name="connsiteY580" fmla="*/ 301843 h 2093272"/>
                <a:gd name="connsiteX581" fmla="*/ 2873820 w 4292723"/>
                <a:gd name="connsiteY581" fmla="*/ 301843 h 2093272"/>
                <a:gd name="connsiteX582" fmla="*/ 2828804 w 4292723"/>
                <a:gd name="connsiteY582" fmla="*/ 287438 h 2093272"/>
                <a:gd name="connsiteX583" fmla="*/ 2801795 w 4292723"/>
                <a:gd name="connsiteY583" fmla="*/ 328853 h 2093272"/>
                <a:gd name="connsiteX584" fmla="*/ 2801795 w 4292723"/>
                <a:gd name="connsiteY584" fmla="*/ 348660 h 2093272"/>
                <a:gd name="connsiteX585" fmla="*/ 2816200 w 4292723"/>
                <a:gd name="connsiteY585" fmla="*/ 363065 h 2093272"/>
                <a:gd name="connsiteX586" fmla="*/ 2830605 w 4292723"/>
                <a:gd name="connsiteY586" fmla="*/ 377470 h 2093272"/>
                <a:gd name="connsiteX587" fmla="*/ 2808997 w 4292723"/>
                <a:gd name="connsiteY587" fmla="*/ 370268 h 2093272"/>
                <a:gd name="connsiteX588" fmla="*/ 2758579 w 4292723"/>
                <a:gd name="connsiteY588" fmla="*/ 352261 h 2093272"/>
                <a:gd name="connsiteX589" fmla="*/ 2711763 w 4292723"/>
                <a:gd name="connsiteY589" fmla="*/ 332454 h 2093272"/>
                <a:gd name="connsiteX590" fmla="*/ 2709962 w 4292723"/>
                <a:gd name="connsiteY590" fmla="*/ 379271 h 2093272"/>
                <a:gd name="connsiteX591" fmla="*/ 2650541 w 4292723"/>
                <a:gd name="connsiteY591" fmla="*/ 364866 h 2093272"/>
                <a:gd name="connsiteX592" fmla="*/ 2589319 w 4292723"/>
                <a:gd name="connsiteY592" fmla="*/ 390075 h 2093272"/>
                <a:gd name="connsiteX593" fmla="*/ 2547904 w 4292723"/>
                <a:gd name="connsiteY593" fmla="*/ 391875 h 2093272"/>
                <a:gd name="connsiteX594" fmla="*/ 2524496 w 4292723"/>
                <a:gd name="connsiteY594" fmla="*/ 372068 h 2093272"/>
                <a:gd name="connsiteX595" fmla="*/ 2529898 w 4292723"/>
                <a:gd name="connsiteY595" fmla="*/ 424287 h 2093272"/>
                <a:gd name="connsiteX596" fmla="*/ 2504689 w 4292723"/>
                <a:gd name="connsiteY596" fmla="*/ 418885 h 2093272"/>
                <a:gd name="connsiteX597" fmla="*/ 2477680 w 4292723"/>
                <a:gd name="connsiteY597" fmla="*/ 435091 h 2093272"/>
                <a:gd name="connsiteX598" fmla="*/ 2486683 w 4292723"/>
                <a:gd name="connsiteY598" fmla="*/ 454898 h 2093272"/>
                <a:gd name="connsiteX599" fmla="*/ 2448869 w 4292723"/>
                <a:gd name="connsiteY599" fmla="*/ 440492 h 2093272"/>
                <a:gd name="connsiteX600" fmla="*/ 2461474 w 4292723"/>
                <a:gd name="connsiteY600" fmla="*/ 463901 h 2093272"/>
                <a:gd name="connsiteX601" fmla="*/ 2439866 w 4292723"/>
                <a:gd name="connsiteY601" fmla="*/ 465701 h 2093272"/>
                <a:gd name="connsiteX602" fmla="*/ 2421860 w 4292723"/>
                <a:gd name="connsiteY602" fmla="*/ 444094 h 2093272"/>
                <a:gd name="connsiteX603" fmla="*/ 2387648 w 4292723"/>
                <a:gd name="connsiteY603" fmla="*/ 400878 h 2093272"/>
                <a:gd name="connsiteX604" fmla="*/ 2493885 w 4292723"/>
                <a:gd name="connsiteY604" fmla="*/ 395476 h 2093272"/>
                <a:gd name="connsiteX605" fmla="*/ 2448869 w 4292723"/>
                <a:gd name="connsiteY605" fmla="*/ 368467 h 2093272"/>
                <a:gd name="connsiteX606" fmla="*/ 2396651 w 4292723"/>
                <a:gd name="connsiteY606" fmla="*/ 361264 h 2093272"/>
                <a:gd name="connsiteX607" fmla="*/ 2360638 w 4292723"/>
                <a:gd name="connsiteY607" fmla="*/ 339657 h 2093272"/>
                <a:gd name="connsiteX608" fmla="*/ 2360638 w 4292723"/>
                <a:gd name="connsiteY608" fmla="*/ 328853 h 2093272"/>
                <a:gd name="connsiteX609" fmla="*/ 2340831 w 4292723"/>
                <a:gd name="connsiteY609" fmla="*/ 334255 h 2093272"/>
                <a:gd name="connsiteX610" fmla="*/ 2344432 w 4292723"/>
                <a:gd name="connsiteY610" fmla="*/ 321650 h 2093272"/>
                <a:gd name="connsiteX611" fmla="*/ 2326426 w 4292723"/>
                <a:gd name="connsiteY611" fmla="*/ 321650 h 2093272"/>
                <a:gd name="connsiteX612" fmla="*/ 2326426 w 4292723"/>
                <a:gd name="connsiteY612" fmla="*/ 337856 h 2093272"/>
                <a:gd name="connsiteX613" fmla="*/ 2313822 w 4292723"/>
                <a:gd name="connsiteY613" fmla="*/ 325252 h 2093272"/>
                <a:gd name="connsiteX614" fmla="*/ 2304818 w 4292723"/>
                <a:gd name="connsiteY614" fmla="*/ 327052 h 2093272"/>
                <a:gd name="connsiteX615" fmla="*/ 2313822 w 4292723"/>
                <a:gd name="connsiteY615" fmla="*/ 327052 h 2093272"/>
                <a:gd name="connsiteX616" fmla="*/ 2313822 w 4292723"/>
                <a:gd name="connsiteY616" fmla="*/ 319850 h 2093272"/>
                <a:gd name="connsiteX617" fmla="*/ 2286812 w 4292723"/>
                <a:gd name="connsiteY617" fmla="*/ 325252 h 2093272"/>
                <a:gd name="connsiteX618" fmla="*/ 2276008 w 4292723"/>
                <a:gd name="connsiteY618" fmla="*/ 345059 h 2093272"/>
                <a:gd name="connsiteX619" fmla="*/ 2250799 w 4292723"/>
                <a:gd name="connsiteY619" fmla="*/ 341457 h 2093272"/>
                <a:gd name="connsiteX620" fmla="*/ 2247198 w 4292723"/>
                <a:gd name="connsiteY620" fmla="*/ 354062 h 2093272"/>
                <a:gd name="connsiteX621" fmla="*/ 2225590 w 4292723"/>
                <a:gd name="connsiteY621" fmla="*/ 337856 h 2093272"/>
                <a:gd name="connsiteX622" fmla="*/ 2216587 w 4292723"/>
                <a:gd name="connsiteY622" fmla="*/ 352261 h 2093272"/>
                <a:gd name="connsiteX623" fmla="*/ 2209384 w 4292723"/>
                <a:gd name="connsiteY623" fmla="*/ 372068 h 2093272"/>
                <a:gd name="connsiteX624" fmla="*/ 2194979 w 4292723"/>
                <a:gd name="connsiteY624" fmla="*/ 357663 h 2093272"/>
                <a:gd name="connsiteX625" fmla="*/ 2178774 w 4292723"/>
                <a:gd name="connsiteY625" fmla="*/ 368467 h 2093272"/>
                <a:gd name="connsiteX626" fmla="*/ 2180574 w 4292723"/>
                <a:gd name="connsiteY626" fmla="*/ 373869 h 2093272"/>
                <a:gd name="connsiteX627" fmla="*/ 2155365 w 4292723"/>
                <a:gd name="connsiteY627" fmla="*/ 388274 h 2093272"/>
                <a:gd name="connsiteX628" fmla="*/ 2202182 w 4292723"/>
                <a:gd name="connsiteY628" fmla="*/ 379271 h 2093272"/>
                <a:gd name="connsiteX629" fmla="*/ 2153565 w 4292723"/>
                <a:gd name="connsiteY629" fmla="*/ 436891 h 2093272"/>
                <a:gd name="connsiteX630" fmla="*/ 2131957 w 4292723"/>
                <a:gd name="connsiteY630" fmla="*/ 447695 h 2093272"/>
                <a:gd name="connsiteX631" fmla="*/ 2142761 w 4292723"/>
                <a:gd name="connsiteY631" fmla="*/ 447695 h 2093272"/>
                <a:gd name="connsiteX632" fmla="*/ 2104947 w 4292723"/>
                <a:gd name="connsiteY632" fmla="*/ 471103 h 2093272"/>
                <a:gd name="connsiteX633" fmla="*/ 2106748 w 4292723"/>
                <a:gd name="connsiteY633" fmla="*/ 480107 h 2093272"/>
                <a:gd name="connsiteX634" fmla="*/ 2061732 w 4292723"/>
                <a:gd name="connsiteY634" fmla="*/ 532325 h 2093272"/>
                <a:gd name="connsiteX635" fmla="*/ 2077938 w 4292723"/>
                <a:gd name="connsiteY635" fmla="*/ 552132 h 2093272"/>
                <a:gd name="connsiteX636" fmla="*/ 2074336 w 4292723"/>
                <a:gd name="connsiteY636" fmla="*/ 566537 h 2093272"/>
                <a:gd name="connsiteX637" fmla="*/ 2130156 w 4292723"/>
                <a:gd name="connsiteY637" fmla="*/ 546730 h 2093272"/>
                <a:gd name="connsiteX638" fmla="*/ 2162568 w 4292723"/>
                <a:gd name="connsiteY638" fmla="*/ 604351 h 2093272"/>
                <a:gd name="connsiteX639" fmla="*/ 2162568 w 4292723"/>
                <a:gd name="connsiteY639" fmla="*/ 616955 h 2093272"/>
                <a:gd name="connsiteX640" fmla="*/ 2180574 w 4292723"/>
                <a:gd name="connsiteY640" fmla="*/ 607952 h 2093272"/>
                <a:gd name="connsiteX641" fmla="*/ 2212986 w 4292723"/>
                <a:gd name="connsiteY641" fmla="*/ 595348 h 2093272"/>
                <a:gd name="connsiteX642" fmla="*/ 2212986 w 4292723"/>
                <a:gd name="connsiteY642" fmla="*/ 588145 h 2093272"/>
                <a:gd name="connsiteX643" fmla="*/ 2200381 w 4292723"/>
                <a:gd name="connsiteY643" fmla="*/ 586344 h 2093272"/>
                <a:gd name="connsiteX644" fmla="*/ 2221989 w 4292723"/>
                <a:gd name="connsiteY644" fmla="*/ 557534 h 2093272"/>
                <a:gd name="connsiteX645" fmla="*/ 2218388 w 4292723"/>
                <a:gd name="connsiteY645" fmla="*/ 537727 h 2093272"/>
                <a:gd name="connsiteX646" fmla="*/ 2221989 w 4292723"/>
                <a:gd name="connsiteY646" fmla="*/ 485508 h 2093272"/>
                <a:gd name="connsiteX647" fmla="*/ 2254400 w 4292723"/>
                <a:gd name="connsiteY647" fmla="*/ 463901 h 2093272"/>
                <a:gd name="connsiteX648" fmla="*/ 2272407 w 4292723"/>
                <a:gd name="connsiteY648" fmla="*/ 429689 h 2093272"/>
                <a:gd name="connsiteX649" fmla="*/ 2304818 w 4292723"/>
                <a:gd name="connsiteY649" fmla="*/ 445894 h 2093272"/>
                <a:gd name="connsiteX650" fmla="*/ 2267005 w 4292723"/>
                <a:gd name="connsiteY650" fmla="*/ 525123 h 2093272"/>
                <a:gd name="connsiteX651" fmla="*/ 2366040 w 4292723"/>
                <a:gd name="connsiteY651" fmla="*/ 535926 h 2093272"/>
                <a:gd name="connsiteX652" fmla="*/ 2306619 w 4292723"/>
                <a:gd name="connsiteY652" fmla="*/ 548531 h 2093272"/>
                <a:gd name="connsiteX653" fmla="*/ 2270606 w 4292723"/>
                <a:gd name="connsiteY653" fmla="*/ 559335 h 2093272"/>
                <a:gd name="connsiteX654" fmla="*/ 2277809 w 4292723"/>
                <a:gd name="connsiteY654" fmla="*/ 562936 h 2093272"/>
                <a:gd name="connsiteX655" fmla="*/ 2261603 w 4292723"/>
                <a:gd name="connsiteY655" fmla="*/ 566537 h 2093272"/>
                <a:gd name="connsiteX656" fmla="*/ 2286812 w 4292723"/>
                <a:gd name="connsiteY656" fmla="*/ 566537 h 2093272"/>
                <a:gd name="connsiteX657" fmla="*/ 2303018 w 4292723"/>
                <a:gd name="connsiteY657" fmla="*/ 580942 h 2093272"/>
                <a:gd name="connsiteX658" fmla="*/ 2270606 w 4292723"/>
                <a:gd name="connsiteY658" fmla="*/ 580942 h 2093272"/>
                <a:gd name="connsiteX659" fmla="*/ 2256201 w 4292723"/>
                <a:gd name="connsiteY659" fmla="*/ 627759 h 2093272"/>
                <a:gd name="connsiteX660" fmla="*/ 2238195 w 4292723"/>
                <a:gd name="connsiteY660" fmla="*/ 638563 h 2093272"/>
                <a:gd name="connsiteX661" fmla="*/ 2185976 w 4292723"/>
                <a:gd name="connsiteY661" fmla="*/ 642164 h 2093272"/>
                <a:gd name="connsiteX662" fmla="*/ 2146362 w 4292723"/>
                <a:gd name="connsiteY662" fmla="*/ 643965 h 2093272"/>
                <a:gd name="connsiteX663" fmla="*/ 2126555 w 4292723"/>
                <a:gd name="connsiteY663" fmla="*/ 636762 h 2093272"/>
                <a:gd name="connsiteX664" fmla="*/ 2157166 w 4292723"/>
                <a:gd name="connsiteY664" fmla="*/ 607952 h 2093272"/>
                <a:gd name="connsiteX665" fmla="*/ 2135558 w 4292723"/>
                <a:gd name="connsiteY665" fmla="*/ 615155 h 2093272"/>
                <a:gd name="connsiteX666" fmla="*/ 2139159 w 4292723"/>
                <a:gd name="connsiteY666" fmla="*/ 602550 h 2093272"/>
                <a:gd name="connsiteX667" fmla="*/ 2131957 w 4292723"/>
                <a:gd name="connsiteY667" fmla="*/ 602550 h 2093272"/>
                <a:gd name="connsiteX668" fmla="*/ 2113950 w 4292723"/>
                <a:gd name="connsiteY668" fmla="*/ 595348 h 2093272"/>
                <a:gd name="connsiteX669" fmla="*/ 2110349 w 4292723"/>
                <a:gd name="connsiteY669" fmla="*/ 629560 h 2093272"/>
                <a:gd name="connsiteX670" fmla="*/ 2095944 w 4292723"/>
                <a:gd name="connsiteY670" fmla="*/ 654769 h 2093272"/>
                <a:gd name="connsiteX671" fmla="*/ 2052729 w 4292723"/>
                <a:gd name="connsiteY671" fmla="*/ 667373 h 2093272"/>
                <a:gd name="connsiteX672" fmla="*/ 2025719 w 4292723"/>
                <a:gd name="connsiteY672" fmla="*/ 694383 h 2093272"/>
                <a:gd name="connsiteX673" fmla="*/ 2011314 w 4292723"/>
                <a:gd name="connsiteY673" fmla="*/ 717791 h 2093272"/>
                <a:gd name="connsiteX674" fmla="*/ 1984305 w 4292723"/>
                <a:gd name="connsiteY674" fmla="*/ 710588 h 2093272"/>
                <a:gd name="connsiteX675" fmla="*/ 1955494 w 4292723"/>
                <a:gd name="connsiteY675" fmla="*/ 728595 h 2093272"/>
                <a:gd name="connsiteX676" fmla="*/ 1962697 w 4292723"/>
                <a:gd name="connsiteY676" fmla="*/ 741199 h 2093272"/>
                <a:gd name="connsiteX677" fmla="*/ 1980703 w 4292723"/>
                <a:gd name="connsiteY677" fmla="*/ 764608 h 2093272"/>
                <a:gd name="connsiteX678" fmla="*/ 1894273 w 4292723"/>
                <a:gd name="connsiteY678" fmla="*/ 806022 h 2093272"/>
                <a:gd name="connsiteX679" fmla="*/ 1896073 w 4292723"/>
                <a:gd name="connsiteY679" fmla="*/ 878048 h 2093272"/>
                <a:gd name="connsiteX680" fmla="*/ 1912279 w 4292723"/>
                <a:gd name="connsiteY680" fmla="*/ 896054 h 2093272"/>
                <a:gd name="connsiteX681" fmla="*/ 1939289 w 4292723"/>
                <a:gd name="connsiteY681" fmla="*/ 908659 h 2093272"/>
                <a:gd name="connsiteX682" fmla="*/ 1937488 w 4292723"/>
                <a:gd name="connsiteY682" fmla="*/ 905058 h 2093272"/>
                <a:gd name="connsiteX683" fmla="*/ 1991507 w 4292723"/>
                <a:gd name="connsiteY683" fmla="*/ 878048 h 2093272"/>
                <a:gd name="connsiteX684" fmla="*/ 2004111 w 4292723"/>
                <a:gd name="connsiteY684" fmla="*/ 872646 h 2093272"/>
                <a:gd name="connsiteX685" fmla="*/ 1998710 w 4292723"/>
                <a:gd name="connsiteY685" fmla="*/ 861842 h 2093272"/>
                <a:gd name="connsiteX686" fmla="*/ 2005912 w 4292723"/>
                <a:gd name="connsiteY686" fmla="*/ 840234 h 2093272"/>
                <a:gd name="connsiteX687" fmla="*/ 2041925 w 4292723"/>
                <a:gd name="connsiteY687" fmla="*/ 822228 h 2093272"/>
                <a:gd name="connsiteX688" fmla="*/ 2047327 w 4292723"/>
                <a:gd name="connsiteY688" fmla="*/ 802421 h 2093272"/>
                <a:gd name="connsiteX689" fmla="*/ 2077938 w 4292723"/>
                <a:gd name="connsiteY689" fmla="*/ 807823 h 2093272"/>
                <a:gd name="connsiteX690" fmla="*/ 2106748 w 4292723"/>
                <a:gd name="connsiteY690" fmla="*/ 788016 h 2093272"/>
                <a:gd name="connsiteX691" fmla="*/ 2140960 w 4292723"/>
                <a:gd name="connsiteY691" fmla="*/ 820427 h 2093272"/>
                <a:gd name="connsiteX692" fmla="*/ 2149963 w 4292723"/>
                <a:gd name="connsiteY692" fmla="*/ 876247 h 2093272"/>
                <a:gd name="connsiteX693" fmla="*/ 2211185 w 4292723"/>
                <a:gd name="connsiteY693" fmla="*/ 854640 h 2093272"/>
                <a:gd name="connsiteX694" fmla="*/ 2200381 w 4292723"/>
                <a:gd name="connsiteY694" fmla="*/ 854640 h 2093272"/>
                <a:gd name="connsiteX695" fmla="*/ 2200381 w 4292723"/>
                <a:gd name="connsiteY695" fmla="*/ 847437 h 2093272"/>
                <a:gd name="connsiteX696" fmla="*/ 2223790 w 4292723"/>
                <a:gd name="connsiteY696" fmla="*/ 851038 h 2093272"/>
                <a:gd name="connsiteX697" fmla="*/ 2178774 w 4292723"/>
                <a:gd name="connsiteY697" fmla="*/ 820427 h 2093272"/>
                <a:gd name="connsiteX698" fmla="*/ 2151764 w 4292723"/>
                <a:gd name="connsiteY698" fmla="*/ 795218 h 2093272"/>
                <a:gd name="connsiteX699" fmla="*/ 2198581 w 4292723"/>
                <a:gd name="connsiteY699" fmla="*/ 804222 h 2093272"/>
                <a:gd name="connsiteX700" fmla="*/ 2236394 w 4292723"/>
                <a:gd name="connsiteY700" fmla="*/ 834833 h 2093272"/>
                <a:gd name="connsiteX701" fmla="*/ 2252600 w 4292723"/>
                <a:gd name="connsiteY701" fmla="*/ 874447 h 2093272"/>
                <a:gd name="connsiteX702" fmla="*/ 2241796 w 4292723"/>
                <a:gd name="connsiteY702" fmla="*/ 872646 h 2093272"/>
                <a:gd name="connsiteX703" fmla="*/ 2258002 w 4292723"/>
                <a:gd name="connsiteY703" fmla="*/ 879849 h 2093272"/>
                <a:gd name="connsiteX704" fmla="*/ 2304818 w 4292723"/>
                <a:gd name="connsiteY704" fmla="*/ 874447 h 2093272"/>
                <a:gd name="connsiteX705" fmla="*/ 2294014 w 4292723"/>
                <a:gd name="connsiteY705" fmla="*/ 867244 h 2093272"/>
                <a:gd name="connsiteX706" fmla="*/ 2294014 w 4292723"/>
                <a:gd name="connsiteY706" fmla="*/ 874447 h 2093272"/>
                <a:gd name="connsiteX707" fmla="*/ 2274207 w 4292723"/>
                <a:gd name="connsiteY707" fmla="*/ 845636 h 2093272"/>
                <a:gd name="connsiteX708" fmla="*/ 2294014 w 4292723"/>
                <a:gd name="connsiteY708" fmla="*/ 849238 h 2093272"/>
                <a:gd name="connsiteX709" fmla="*/ 2290413 w 4292723"/>
                <a:gd name="connsiteY709" fmla="*/ 845636 h 2093272"/>
                <a:gd name="connsiteX710" fmla="*/ 2339030 w 4292723"/>
                <a:gd name="connsiteY710" fmla="*/ 912260 h 2093272"/>
                <a:gd name="connsiteX711" fmla="*/ 2342632 w 4292723"/>
                <a:gd name="connsiteY711" fmla="*/ 896054 h 2093272"/>
                <a:gd name="connsiteX712" fmla="*/ 2371442 w 4292723"/>
                <a:gd name="connsiteY712" fmla="*/ 905058 h 2093272"/>
                <a:gd name="connsiteX713" fmla="*/ 2385847 w 4292723"/>
                <a:gd name="connsiteY713" fmla="*/ 899656 h 2093272"/>
                <a:gd name="connsiteX714" fmla="*/ 2412857 w 4292723"/>
                <a:gd name="connsiteY714" fmla="*/ 906858 h 2093272"/>
                <a:gd name="connsiteX715" fmla="*/ 2412857 w 4292723"/>
                <a:gd name="connsiteY715" fmla="*/ 896054 h 2093272"/>
                <a:gd name="connsiteX716" fmla="*/ 2432664 w 4292723"/>
                <a:gd name="connsiteY716" fmla="*/ 941070 h 2093272"/>
                <a:gd name="connsiteX717" fmla="*/ 2407455 w 4292723"/>
                <a:gd name="connsiteY717" fmla="*/ 971681 h 2093272"/>
                <a:gd name="connsiteX718" fmla="*/ 2376844 w 4292723"/>
                <a:gd name="connsiteY718" fmla="*/ 969880 h 2093272"/>
                <a:gd name="connsiteX719" fmla="*/ 2421860 w 4292723"/>
                <a:gd name="connsiteY719" fmla="*/ 1005893 h 2093272"/>
                <a:gd name="connsiteX720" fmla="*/ 2472278 w 4292723"/>
                <a:gd name="connsiteY720" fmla="*/ 1101327 h 2093272"/>
                <a:gd name="connsiteX721" fmla="*/ 2515493 w 4292723"/>
                <a:gd name="connsiteY721" fmla="*/ 1155346 h 2093272"/>
                <a:gd name="connsiteX722" fmla="*/ 2547904 w 4292723"/>
                <a:gd name="connsiteY722" fmla="*/ 1202163 h 2093272"/>
                <a:gd name="connsiteX723" fmla="*/ 2600123 w 4292723"/>
                <a:gd name="connsiteY723" fmla="*/ 1180555 h 2093272"/>
                <a:gd name="connsiteX724" fmla="*/ 2641538 w 4292723"/>
                <a:gd name="connsiteY724" fmla="*/ 1158948 h 2093272"/>
                <a:gd name="connsiteX725" fmla="*/ 2684753 w 4292723"/>
                <a:gd name="connsiteY725" fmla="*/ 1139141 h 2093272"/>
                <a:gd name="connsiteX726" fmla="*/ 2711763 w 4292723"/>
                <a:gd name="connsiteY726" fmla="*/ 1119334 h 2093272"/>
                <a:gd name="connsiteX727" fmla="*/ 2724367 w 4292723"/>
                <a:gd name="connsiteY727" fmla="*/ 1095925 h 2093272"/>
                <a:gd name="connsiteX728" fmla="*/ 2702760 w 4292723"/>
                <a:gd name="connsiteY728" fmla="*/ 1072517 h 2093272"/>
                <a:gd name="connsiteX729" fmla="*/ 2686554 w 4292723"/>
                <a:gd name="connsiteY729" fmla="*/ 1068916 h 2093272"/>
                <a:gd name="connsiteX730" fmla="*/ 2675750 w 4292723"/>
                <a:gd name="connsiteY730" fmla="*/ 1040105 h 2093272"/>
                <a:gd name="connsiteX731" fmla="*/ 2664946 w 4292723"/>
                <a:gd name="connsiteY731" fmla="*/ 1061713 h 2093272"/>
                <a:gd name="connsiteX732" fmla="*/ 2646940 w 4292723"/>
                <a:gd name="connsiteY732" fmla="*/ 1052710 h 2093272"/>
                <a:gd name="connsiteX733" fmla="*/ 2609126 w 4292723"/>
                <a:gd name="connsiteY733" fmla="*/ 1038305 h 2093272"/>
                <a:gd name="connsiteX734" fmla="*/ 2585718 w 4292723"/>
                <a:gd name="connsiteY734" fmla="*/ 1007694 h 2093272"/>
                <a:gd name="connsiteX735" fmla="*/ 2612728 w 4292723"/>
                <a:gd name="connsiteY735" fmla="*/ 1000491 h 2093272"/>
                <a:gd name="connsiteX736" fmla="*/ 2664946 w 4292723"/>
                <a:gd name="connsiteY736" fmla="*/ 1029302 h 2093272"/>
                <a:gd name="connsiteX737" fmla="*/ 2684753 w 4292723"/>
                <a:gd name="connsiteY737" fmla="*/ 1029302 h 2093272"/>
                <a:gd name="connsiteX738" fmla="*/ 2695557 w 4292723"/>
                <a:gd name="connsiteY738" fmla="*/ 1043707 h 2093272"/>
                <a:gd name="connsiteX739" fmla="*/ 2747776 w 4292723"/>
                <a:gd name="connsiteY739" fmla="*/ 1052710 h 2093272"/>
                <a:gd name="connsiteX740" fmla="*/ 2810798 w 4292723"/>
                <a:gd name="connsiteY740" fmla="*/ 1065314 h 2093272"/>
                <a:gd name="connsiteX741" fmla="*/ 2845010 w 4292723"/>
                <a:gd name="connsiteY741" fmla="*/ 1085121 h 2093272"/>
                <a:gd name="connsiteX742" fmla="*/ 2857614 w 4292723"/>
                <a:gd name="connsiteY742" fmla="*/ 1104929 h 2093272"/>
                <a:gd name="connsiteX743" fmla="*/ 2877421 w 4292723"/>
                <a:gd name="connsiteY743" fmla="*/ 1106729 h 2093272"/>
                <a:gd name="connsiteX744" fmla="*/ 2881023 w 4292723"/>
                <a:gd name="connsiteY744" fmla="*/ 1137340 h 2093272"/>
                <a:gd name="connsiteX745" fmla="*/ 2899029 w 4292723"/>
                <a:gd name="connsiteY745" fmla="*/ 1191359 h 2093272"/>
                <a:gd name="connsiteX746" fmla="*/ 2926039 w 4292723"/>
                <a:gd name="connsiteY746" fmla="*/ 1252581 h 2093272"/>
                <a:gd name="connsiteX747" fmla="*/ 2958450 w 4292723"/>
                <a:gd name="connsiteY747" fmla="*/ 1230973 h 2093272"/>
                <a:gd name="connsiteX748" fmla="*/ 2963852 w 4292723"/>
                <a:gd name="connsiteY748" fmla="*/ 1198562 h 2093272"/>
                <a:gd name="connsiteX749" fmla="*/ 2963852 w 4292723"/>
                <a:gd name="connsiteY749" fmla="*/ 1176954 h 2093272"/>
                <a:gd name="connsiteX750" fmla="*/ 2981858 w 4292723"/>
                <a:gd name="connsiteY750" fmla="*/ 1164350 h 2093272"/>
                <a:gd name="connsiteX751" fmla="*/ 3053884 w 4292723"/>
                <a:gd name="connsiteY751" fmla="*/ 1095925 h 2093272"/>
                <a:gd name="connsiteX752" fmla="*/ 3098900 w 4292723"/>
                <a:gd name="connsiteY752" fmla="*/ 1083321 h 2093272"/>
                <a:gd name="connsiteX753" fmla="*/ 3122308 w 4292723"/>
                <a:gd name="connsiteY753" fmla="*/ 1131938 h 2093272"/>
                <a:gd name="connsiteX754" fmla="*/ 3134913 w 4292723"/>
                <a:gd name="connsiteY754" fmla="*/ 1162549 h 2093272"/>
                <a:gd name="connsiteX755" fmla="*/ 3160122 w 4292723"/>
                <a:gd name="connsiteY755" fmla="*/ 1153546 h 2093272"/>
                <a:gd name="connsiteX756" fmla="*/ 3188932 w 4292723"/>
                <a:gd name="connsiteY756" fmla="*/ 1220169 h 2093272"/>
                <a:gd name="connsiteX757" fmla="*/ 3179929 w 4292723"/>
                <a:gd name="connsiteY757" fmla="*/ 1256182 h 2093272"/>
                <a:gd name="connsiteX758" fmla="*/ 3205138 w 4292723"/>
                <a:gd name="connsiteY758" fmla="*/ 1286793 h 2093272"/>
                <a:gd name="connsiteX759" fmla="*/ 3253755 w 4292723"/>
                <a:gd name="connsiteY759" fmla="*/ 1342613 h 2093272"/>
                <a:gd name="connsiteX760" fmla="*/ 3233948 w 4292723"/>
                <a:gd name="connsiteY760" fmla="*/ 1283192 h 2093272"/>
                <a:gd name="connsiteX761" fmla="*/ 3197935 w 4292723"/>
                <a:gd name="connsiteY761" fmla="*/ 1241777 h 2093272"/>
                <a:gd name="connsiteX762" fmla="*/ 3201537 w 4292723"/>
                <a:gd name="connsiteY762" fmla="*/ 1202163 h 2093272"/>
                <a:gd name="connsiteX763" fmla="*/ 3219543 w 4292723"/>
                <a:gd name="connsiteY763" fmla="*/ 1207565 h 2093272"/>
                <a:gd name="connsiteX764" fmla="*/ 3242951 w 4292723"/>
                <a:gd name="connsiteY764" fmla="*/ 1229173 h 2093272"/>
                <a:gd name="connsiteX765" fmla="*/ 3257356 w 4292723"/>
                <a:gd name="connsiteY765" fmla="*/ 1236375 h 2093272"/>
                <a:gd name="connsiteX766" fmla="*/ 3259157 w 4292723"/>
                <a:gd name="connsiteY766" fmla="*/ 1263385 h 2093272"/>
                <a:gd name="connsiteX767" fmla="*/ 3300572 w 4292723"/>
                <a:gd name="connsiteY767" fmla="*/ 1227372 h 2093272"/>
                <a:gd name="connsiteX768" fmla="*/ 3293369 w 4292723"/>
                <a:gd name="connsiteY768" fmla="*/ 1162549 h 2093272"/>
                <a:gd name="connsiteX769" fmla="*/ 3316777 w 4292723"/>
                <a:gd name="connsiteY769" fmla="*/ 1097726 h 2093272"/>
                <a:gd name="connsiteX770" fmla="*/ 3305974 w 4292723"/>
                <a:gd name="connsiteY770" fmla="*/ 1137340 h 2093272"/>
                <a:gd name="connsiteX771" fmla="*/ 3331183 w 4292723"/>
                <a:gd name="connsiteY771" fmla="*/ 1101327 h 2093272"/>
                <a:gd name="connsiteX772" fmla="*/ 3370797 w 4292723"/>
                <a:gd name="connsiteY772" fmla="*/ 1088723 h 2093272"/>
                <a:gd name="connsiteX773" fmla="*/ 3405009 w 4292723"/>
                <a:gd name="connsiteY773" fmla="*/ 1070716 h 2093272"/>
                <a:gd name="connsiteX774" fmla="*/ 3460828 w 4292723"/>
                <a:gd name="connsiteY774" fmla="*/ 1002292 h 2093272"/>
                <a:gd name="connsiteX775" fmla="*/ 3451825 w 4292723"/>
                <a:gd name="connsiteY775" fmla="*/ 982485 h 2093272"/>
                <a:gd name="connsiteX776" fmla="*/ 3455427 w 4292723"/>
                <a:gd name="connsiteY776" fmla="*/ 964479 h 2093272"/>
                <a:gd name="connsiteX777" fmla="*/ 3433819 w 4292723"/>
                <a:gd name="connsiteY777" fmla="*/ 921263 h 2093272"/>
                <a:gd name="connsiteX778" fmla="*/ 3462629 w 4292723"/>
                <a:gd name="connsiteY778" fmla="*/ 897855 h 2093272"/>
                <a:gd name="connsiteX779" fmla="*/ 3450025 w 4292723"/>
                <a:gd name="connsiteY779" fmla="*/ 881649 h 2093272"/>
                <a:gd name="connsiteX780" fmla="*/ 3433819 w 4292723"/>
                <a:gd name="connsiteY780" fmla="*/ 890652 h 2093272"/>
                <a:gd name="connsiteX781" fmla="*/ 3419414 w 4292723"/>
                <a:gd name="connsiteY781" fmla="*/ 861842 h 2093272"/>
                <a:gd name="connsiteX782" fmla="*/ 3444623 w 4292723"/>
                <a:gd name="connsiteY782" fmla="*/ 851038 h 2093272"/>
                <a:gd name="connsiteX783" fmla="*/ 3451825 w 4292723"/>
                <a:gd name="connsiteY783" fmla="*/ 865443 h 2093272"/>
                <a:gd name="connsiteX784" fmla="*/ 3491439 w 4292723"/>
                <a:gd name="connsiteY784" fmla="*/ 852839 h 2093272"/>
                <a:gd name="connsiteX785" fmla="*/ 3496841 w 4292723"/>
                <a:gd name="connsiteY785" fmla="*/ 879849 h 2093272"/>
                <a:gd name="connsiteX786" fmla="*/ 3514848 w 4292723"/>
                <a:gd name="connsiteY786" fmla="*/ 928466 h 2093272"/>
                <a:gd name="connsiteX787" fmla="*/ 3559864 w 4292723"/>
                <a:gd name="connsiteY787" fmla="*/ 896054 h 2093272"/>
                <a:gd name="connsiteX788" fmla="*/ 3541857 w 4292723"/>
                <a:gd name="connsiteY788" fmla="*/ 851038 h 2093272"/>
                <a:gd name="connsiteX789" fmla="*/ 3552661 w 4292723"/>
                <a:gd name="connsiteY789" fmla="*/ 847437 h 2093272"/>
                <a:gd name="connsiteX790" fmla="*/ 3558063 w 4292723"/>
                <a:gd name="connsiteY790" fmla="*/ 824029 h 2093272"/>
                <a:gd name="connsiteX791" fmla="*/ 3577870 w 4292723"/>
                <a:gd name="connsiteY791" fmla="*/ 802421 h 2093272"/>
                <a:gd name="connsiteX792" fmla="*/ 3606680 w 4292723"/>
                <a:gd name="connsiteY792" fmla="*/ 802421 h 2093272"/>
                <a:gd name="connsiteX793" fmla="*/ 3630089 w 4292723"/>
                <a:gd name="connsiteY793" fmla="*/ 788016 h 2093272"/>
                <a:gd name="connsiteX794" fmla="*/ 3671503 w 4292723"/>
                <a:gd name="connsiteY794" fmla="*/ 739399 h 2093272"/>
                <a:gd name="connsiteX795" fmla="*/ 3687709 w 4292723"/>
                <a:gd name="connsiteY795" fmla="*/ 692582 h 2093272"/>
                <a:gd name="connsiteX796" fmla="*/ 3700313 w 4292723"/>
                <a:gd name="connsiteY796" fmla="*/ 762807 h 2093272"/>
                <a:gd name="connsiteX797" fmla="*/ 3712918 w 4292723"/>
                <a:gd name="connsiteY797" fmla="*/ 752003 h 2093272"/>
                <a:gd name="connsiteX798" fmla="*/ 3725523 w 4292723"/>
                <a:gd name="connsiteY798" fmla="*/ 762807 h 2093272"/>
                <a:gd name="connsiteX799" fmla="*/ 3730924 w 4292723"/>
                <a:gd name="connsiteY799" fmla="*/ 719592 h 2093272"/>
                <a:gd name="connsiteX800" fmla="*/ 3714719 w 4292723"/>
                <a:gd name="connsiteY800" fmla="*/ 633161 h 2093272"/>
                <a:gd name="connsiteX801" fmla="*/ 3709317 w 4292723"/>
                <a:gd name="connsiteY801" fmla="*/ 633161 h 2093272"/>
                <a:gd name="connsiteX802" fmla="*/ 3703915 w 4292723"/>
                <a:gd name="connsiteY802" fmla="*/ 667373 h 2093272"/>
                <a:gd name="connsiteX803" fmla="*/ 3666102 w 4292723"/>
                <a:gd name="connsiteY803" fmla="*/ 633161 h 2093272"/>
                <a:gd name="connsiteX804" fmla="*/ 3646294 w 4292723"/>
                <a:gd name="connsiteY804" fmla="*/ 633161 h 2093272"/>
                <a:gd name="connsiteX805" fmla="*/ 3646294 w 4292723"/>
                <a:gd name="connsiteY805" fmla="*/ 643965 h 2093272"/>
                <a:gd name="connsiteX806" fmla="*/ 3639092 w 4292723"/>
                <a:gd name="connsiteY806" fmla="*/ 627759 h 2093272"/>
                <a:gd name="connsiteX807" fmla="*/ 3644494 w 4292723"/>
                <a:gd name="connsiteY807" fmla="*/ 611553 h 2093272"/>
                <a:gd name="connsiteX808" fmla="*/ 3675105 w 4292723"/>
                <a:gd name="connsiteY808" fmla="*/ 579142 h 2093272"/>
                <a:gd name="connsiteX809" fmla="*/ 3750731 w 4292723"/>
                <a:gd name="connsiteY809" fmla="*/ 553933 h 2093272"/>
                <a:gd name="connsiteX810" fmla="*/ 1928485 w 4292723"/>
                <a:gd name="connsiteY810" fmla="*/ 566537 h 2093272"/>
                <a:gd name="connsiteX811" fmla="*/ 1915880 w 4292723"/>
                <a:gd name="connsiteY811" fmla="*/ 580942 h 2093272"/>
                <a:gd name="connsiteX812" fmla="*/ 1928485 w 4292723"/>
                <a:gd name="connsiteY812" fmla="*/ 566537 h 2093272"/>
                <a:gd name="connsiteX813" fmla="*/ 1928485 w 4292723"/>
                <a:gd name="connsiteY813" fmla="*/ 566537 h 2093272"/>
                <a:gd name="connsiteX814" fmla="*/ 1942890 w 4292723"/>
                <a:gd name="connsiteY814" fmla="*/ 706987 h 2093272"/>
                <a:gd name="connsiteX815" fmla="*/ 1971700 w 4292723"/>
                <a:gd name="connsiteY815" fmla="*/ 696183 h 2093272"/>
                <a:gd name="connsiteX816" fmla="*/ 2007713 w 4292723"/>
                <a:gd name="connsiteY816" fmla="*/ 696183 h 2093272"/>
                <a:gd name="connsiteX817" fmla="*/ 2023918 w 4292723"/>
                <a:gd name="connsiteY817" fmla="*/ 658370 h 2093272"/>
                <a:gd name="connsiteX818" fmla="*/ 2014915 w 4292723"/>
                <a:gd name="connsiteY818" fmla="*/ 663772 h 2093272"/>
                <a:gd name="connsiteX819" fmla="*/ 2007713 w 4292723"/>
                <a:gd name="connsiteY819" fmla="*/ 649367 h 2093272"/>
                <a:gd name="connsiteX820" fmla="*/ 1986105 w 4292723"/>
                <a:gd name="connsiteY820" fmla="*/ 624158 h 2093272"/>
                <a:gd name="connsiteX821" fmla="*/ 1971700 w 4292723"/>
                <a:gd name="connsiteY821" fmla="*/ 604351 h 2093272"/>
                <a:gd name="connsiteX822" fmla="*/ 1957295 w 4292723"/>
                <a:gd name="connsiteY822" fmla="*/ 582743 h 2093272"/>
                <a:gd name="connsiteX823" fmla="*/ 1968099 w 4292723"/>
                <a:gd name="connsiteY823" fmla="*/ 568338 h 2093272"/>
                <a:gd name="connsiteX824" fmla="*/ 1942890 w 4292723"/>
                <a:gd name="connsiteY824" fmla="*/ 580942 h 2093272"/>
                <a:gd name="connsiteX825" fmla="*/ 1935687 w 4292723"/>
                <a:gd name="connsiteY825" fmla="*/ 595348 h 2093272"/>
                <a:gd name="connsiteX826" fmla="*/ 1926684 w 4292723"/>
                <a:gd name="connsiteY826" fmla="*/ 615155 h 2093272"/>
                <a:gd name="connsiteX827" fmla="*/ 1944690 w 4292723"/>
                <a:gd name="connsiteY827" fmla="*/ 613354 h 2093272"/>
                <a:gd name="connsiteX828" fmla="*/ 1964497 w 4292723"/>
                <a:gd name="connsiteY828" fmla="*/ 643965 h 2093272"/>
                <a:gd name="connsiteX829" fmla="*/ 1942890 w 4292723"/>
                <a:gd name="connsiteY829" fmla="*/ 665572 h 2093272"/>
                <a:gd name="connsiteX830" fmla="*/ 1955494 w 4292723"/>
                <a:gd name="connsiteY830" fmla="*/ 667373 h 2093272"/>
                <a:gd name="connsiteX831" fmla="*/ 1944690 w 4292723"/>
                <a:gd name="connsiteY831" fmla="*/ 683579 h 2093272"/>
                <a:gd name="connsiteX832" fmla="*/ 1971700 w 4292723"/>
                <a:gd name="connsiteY832" fmla="*/ 687180 h 2093272"/>
                <a:gd name="connsiteX833" fmla="*/ 1942890 w 4292723"/>
                <a:gd name="connsiteY833" fmla="*/ 706987 h 2093272"/>
                <a:gd name="connsiteX834" fmla="*/ 1932086 w 4292723"/>
                <a:gd name="connsiteY834" fmla="*/ 642164 h 2093272"/>
                <a:gd name="connsiteX835" fmla="*/ 1905076 w 4292723"/>
                <a:gd name="connsiteY835" fmla="*/ 634962 h 2093272"/>
                <a:gd name="connsiteX836" fmla="*/ 1896073 w 4292723"/>
                <a:gd name="connsiteY836" fmla="*/ 654769 h 2093272"/>
                <a:gd name="connsiteX837" fmla="*/ 1930285 w 4292723"/>
                <a:gd name="connsiteY837" fmla="*/ 674576 h 2093272"/>
                <a:gd name="connsiteX838" fmla="*/ 1932086 w 4292723"/>
                <a:gd name="connsiteY838" fmla="*/ 642164 h 2093272"/>
                <a:gd name="connsiteX839" fmla="*/ 2600123 w 4292723"/>
                <a:gd name="connsiteY839" fmla="*/ 1594702 h 2093272"/>
                <a:gd name="connsiteX840" fmla="*/ 2589319 w 4292723"/>
                <a:gd name="connsiteY840" fmla="*/ 1510072 h 2093272"/>
                <a:gd name="connsiteX841" fmla="*/ 2573113 w 4292723"/>
                <a:gd name="connsiteY841" fmla="*/ 1542484 h 2093272"/>
                <a:gd name="connsiteX842" fmla="*/ 2535300 w 4292723"/>
                <a:gd name="connsiteY842" fmla="*/ 1558690 h 2093272"/>
                <a:gd name="connsiteX843" fmla="*/ 2535300 w 4292723"/>
                <a:gd name="connsiteY843" fmla="*/ 1598304 h 2093272"/>
                <a:gd name="connsiteX844" fmla="*/ 2524496 w 4292723"/>
                <a:gd name="connsiteY844" fmla="*/ 1628915 h 2093272"/>
                <a:gd name="connsiteX845" fmla="*/ 2553307 w 4292723"/>
                <a:gd name="connsiteY845" fmla="*/ 1673931 h 2093272"/>
                <a:gd name="connsiteX846" fmla="*/ 2574914 w 4292723"/>
                <a:gd name="connsiteY846" fmla="*/ 1636117 h 2093272"/>
                <a:gd name="connsiteX847" fmla="*/ 2582117 w 4292723"/>
                <a:gd name="connsiteY847" fmla="*/ 1605506 h 2093272"/>
                <a:gd name="connsiteX848" fmla="*/ 2600123 w 4292723"/>
                <a:gd name="connsiteY848" fmla="*/ 1594702 h 2093272"/>
                <a:gd name="connsiteX849" fmla="*/ 2393050 w 4292723"/>
                <a:gd name="connsiteY849" fmla="*/ 996890 h 2093272"/>
                <a:gd name="connsiteX850" fmla="*/ 2348034 w 4292723"/>
                <a:gd name="connsiteY850" fmla="*/ 975282 h 2093272"/>
                <a:gd name="connsiteX851" fmla="*/ 2245397 w 4292723"/>
                <a:gd name="connsiteY851" fmla="*/ 950073 h 2093272"/>
                <a:gd name="connsiteX852" fmla="*/ 2223790 w 4292723"/>
                <a:gd name="connsiteY852" fmla="*/ 978884 h 2093272"/>
                <a:gd name="connsiteX853" fmla="*/ 2205783 w 4292723"/>
                <a:gd name="connsiteY853" fmla="*/ 971681 h 2093272"/>
                <a:gd name="connsiteX854" fmla="*/ 2187777 w 4292723"/>
                <a:gd name="connsiteY854" fmla="*/ 971681 h 2093272"/>
                <a:gd name="connsiteX855" fmla="*/ 2184175 w 4292723"/>
                <a:gd name="connsiteY855" fmla="*/ 960877 h 2093272"/>
                <a:gd name="connsiteX856" fmla="*/ 2131957 w 4292723"/>
                <a:gd name="connsiteY856" fmla="*/ 942871 h 2093272"/>
                <a:gd name="connsiteX857" fmla="*/ 2122954 w 4292723"/>
                <a:gd name="connsiteY857" fmla="*/ 906858 h 2093272"/>
                <a:gd name="connsiteX858" fmla="*/ 2137359 w 4292723"/>
                <a:gd name="connsiteY858" fmla="*/ 899656 h 2093272"/>
                <a:gd name="connsiteX859" fmla="*/ 2076137 w 4292723"/>
                <a:gd name="connsiteY859" fmla="*/ 897855 h 2093272"/>
                <a:gd name="connsiteX860" fmla="*/ 2014915 w 4292723"/>
                <a:gd name="connsiteY860" fmla="*/ 899656 h 2093272"/>
                <a:gd name="connsiteX861" fmla="*/ 1968099 w 4292723"/>
                <a:gd name="connsiteY861" fmla="*/ 915861 h 2093272"/>
                <a:gd name="connsiteX862" fmla="*/ 1928485 w 4292723"/>
                <a:gd name="connsiteY862" fmla="*/ 930266 h 2093272"/>
                <a:gd name="connsiteX863" fmla="*/ 1910478 w 4292723"/>
                <a:gd name="connsiteY863" fmla="*/ 930266 h 2093272"/>
                <a:gd name="connsiteX864" fmla="*/ 1892472 w 4292723"/>
                <a:gd name="connsiteY864" fmla="*/ 951874 h 2093272"/>
                <a:gd name="connsiteX865" fmla="*/ 1879867 w 4292723"/>
                <a:gd name="connsiteY865" fmla="*/ 996890 h 2093272"/>
                <a:gd name="connsiteX866" fmla="*/ 1852858 w 4292723"/>
                <a:gd name="connsiteY866" fmla="*/ 1018498 h 2093272"/>
                <a:gd name="connsiteX867" fmla="*/ 1829449 w 4292723"/>
                <a:gd name="connsiteY867" fmla="*/ 1052710 h 2093272"/>
                <a:gd name="connsiteX868" fmla="*/ 1791636 w 4292723"/>
                <a:gd name="connsiteY868" fmla="*/ 1115732 h 2093272"/>
                <a:gd name="connsiteX869" fmla="*/ 1813244 w 4292723"/>
                <a:gd name="connsiteY869" fmla="*/ 1119334 h 2093272"/>
                <a:gd name="connsiteX870" fmla="*/ 1811443 w 4292723"/>
                <a:gd name="connsiteY870" fmla="*/ 1128337 h 2093272"/>
                <a:gd name="connsiteX871" fmla="*/ 1807842 w 4292723"/>
                <a:gd name="connsiteY871" fmla="*/ 1175153 h 2093272"/>
                <a:gd name="connsiteX872" fmla="*/ 1822247 w 4292723"/>
                <a:gd name="connsiteY872" fmla="*/ 1223771 h 2093272"/>
                <a:gd name="connsiteX873" fmla="*/ 1879867 w 4292723"/>
                <a:gd name="connsiteY873" fmla="*/ 1277790 h 2093272"/>
                <a:gd name="connsiteX874" fmla="*/ 1906877 w 4292723"/>
                <a:gd name="connsiteY874" fmla="*/ 1301198 h 2093272"/>
                <a:gd name="connsiteX875" fmla="*/ 1942890 w 4292723"/>
                <a:gd name="connsiteY875" fmla="*/ 1293996 h 2093272"/>
                <a:gd name="connsiteX876" fmla="*/ 1978902 w 4292723"/>
                <a:gd name="connsiteY876" fmla="*/ 1297597 h 2093272"/>
                <a:gd name="connsiteX877" fmla="*/ 2014915 w 4292723"/>
                <a:gd name="connsiteY877" fmla="*/ 1283192 h 2093272"/>
                <a:gd name="connsiteX878" fmla="*/ 2065333 w 4292723"/>
                <a:gd name="connsiteY878" fmla="*/ 1283192 h 2093272"/>
                <a:gd name="connsiteX879" fmla="*/ 2092343 w 4292723"/>
                <a:gd name="connsiteY879" fmla="*/ 1302999 h 2093272"/>
                <a:gd name="connsiteX880" fmla="*/ 2122954 w 4292723"/>
                <a:gd name="connsiteY880" fmla="*/ 1328208 h 2093272"/>
                <a:gd name="connsiteX881" fmla="*/ 2108549 w 4292723"/>
                <a:gd name="connsiteY881" fmla="*/ 1373224 h 2093272"/>
                <a:gd name="connsiteX882" fmla="*/ 2167970 w 4292723"/>
                <a:gd name="connsiteY882" fmla="*/ 1506471 h 2093272"/>
                <a:gd name="connsiteX883" fmla="*/ 2158966 w 4292723"/>
                <a:gd name="connsiteY883" fmla="*/ 1589300 h 2093272"/>
                <a:gd name="connsiteX884" fmla="*/ 2182375 w 4292723"/>
                <a:gd name="connsiteY884" fmla="*/ 1659525 h 2093272"/>
                <a:gd name="connsiteX885" fmla="*/ 2220188 w 4292723"/>
                <a:gd name="connsiteY885" fmla="*/ 1735152 h 2093272"/>
                <a:gd name="connsiteX886" fmla="*/ 2227391 w 4292723"/>
                <a:gd name="connsiteY886" fmla="*/ 1778368 h 2093272"/>
                <a:gd name="connsiteX887" fmla="*/ 2360638 w 4292723"/>
                <a:gd name="connsiteY887" fmla="*/ 1747757 h 2093272"/>
                <a:gd name="connsiteX888" fmla="*/ 2391249 w 4292723"/>
                <a:gd name="connsiteY888" fmla="*/ 1709943 h 2093272"/>
                <a:gd name="connsiteX889" fmla="*/ 2393050 w 4292723"/>
                <a:gd name="connsiteY889" fmla="*/ 1673931 h 2093272"/>
                <a:gd name="connsiteX890" fmla="*/ 2421860 w 4292723"/>
                <a:gd name="connsiteY890" fmla="*/ 1655924 h 2093272"/>
                <a:gd name="connsiteX891" fmla="*/ 2418259 w 4292723"/>
                <a:gd name="connsiteY891" fmla="*/ 1601905 h 2093272"/>
                <a:gd name="connsiteX892" fmla="*/ 2466876 w 4292723"/>
                <a:gd name="connsiteY892" fmla="*/ 1564091 h 2093272"/>
                <a:gd name="connsiteX893" fmla="*/ 2486683 w 4292723"/>
                <a:gd name="connsiteY893" fmla="*/ 1483063 h 2093272"/>
                <a:gd name="connsiteX894" fmla="*/ 2472278 w 4292723"/>
                <a:gd name="connsiteY894" fmla="*/ 1412838 h 2093272"/>
                <a:gd name="connsiteX895" fmla="*/ 2544303 w 4292723"/>
                <a:gd name="connsiteY895" fmla="*/ 1331809 h 2093272"/>
                <a:gd name="connsiteX896" fmla="*/ 2591120 w 4292723"/>
                <a:gd name="connsiteY896" fmla="*/ 1277790 h 2093272"/>
                <a:gd name="connsiteX897" fmla="*/ 2605525 w 4292723"/>
                <a:gd name="connsiteY897" fmla="*/ 1243578 h 2093272"/>
                <a:gd name="connsiteX898" fmla="*/ 2587519 w 4292723"/>
                <a:gd name="connsiteY898" fmla="*/ 1221970 h 2093272"/>
                <a:gd name="connsiteX899" fmla="*/ 2517294 w 4292723"/>
                <a:gd name="connsiteY899" fmla="*/ 1207565 h 2093272"/>
                <a:gd name="connsiteX900" fmla="*/ 2466876 w 4292723"/>
                <a:gd name="connsiteY900" fmla="*/ 1160748 h 2093272"/>
                <a:gd name="connsiteX901" fmla="*/ 2432664 w 4292723"/>
                <a:gd name="connsiteY901" fmla="*/ 1085121 h 2093272"/>
                <a:gd name="connsiteX902" fmla="*/ 2393050 w 4292723"/>
                <a:gd name="connsiteY902" fmla="*/ 996890 h 2093272"/>
                <a:gd name="connsiteX903" fmla="*/ 2393050 w 4292723"/>
                <a:gd name="connsiteY903" fmla="*/ 996890 h 2093272"/>
                <a:gd name="connsiteX904" fmla="*/ 1121798 w 4292723"/>
                <a:gd name="connsiteY904" fmla="*/ 1954830 h 2093272"/>
                <a:gd name="connsiteX905" fmla="*/ 1114596 w 4292723"/>
                <a:gd name="connsiteY905" fmla="*/ 1945827 h 2093272"/>
                <a:gd name="connsiteX906" fmla="*/ 1103792 w 4292723"/>
                <a:gd name="connsiteY906" fmla="*/ 1960232 h 2093272"/>
                <a:gd name="connsiteX907" fmla="*/ 1129001 w 4292723"/>
                <a:gd name="connsiteY907" fmla="*/ 1981840 h 2093272"/>
                <a:gd name="connsiteX908" fmla="*/ 1127200 w 4292723"/>
                <a:gd name="connsiteY908" fmla="*/ 1987242 h 2093272"/>
                <a:gd name="connsiteX909" fmla="*/ 1112795 w 4292723"/>
                <a:gd name="connsiteY909" fmla="*/ 2037660 h 2093272"/>
                <a:gd name="connsiteX910" fmla="*/ 1123599 w 4292723"/>
                <a:gd name="connsiteY910" fmla="*/ 2037660 h 2093272"/>
                <a:gd name="connsiteX911" fmla="*/ 1118197 w 4292723"/>
                <a:gd name="connsiteY911" fmla="*/ 2043062 h 2093272"/>
                <a:gd name="connsiteX912" fmla="*/ 1127200 w 4292723"/>
                <a:gd name="connsiteY912" fmla="*/ 2046663 h 2093272"/>
                <a:gd name="connsiteX913" fmla="*/ 1157811 w 4292723"/>
                <a:gd name="connsiteY913" fmla="*/ 2084476 h 2093272"/>
                <a:gd name="connsiteX914" fmla="*/ 1228036 w 4292723"/>
                <a:gd name="connsiteY914" fmla="*/ 2089878 h 2093272"/>
                <a:gd name="connsiteX915" fmla="*/ 1192023 w 4292723"/>
                <a:gd name="connsiteY915" fmla="*/ 2059267 h 2093272"/>
                <a:gd name="connsiteX916" fmla="*/ 1195624 w 4292723"/>
                <a:gd name="connsiteY916" fmla="*/ 2012451 h 2093272"/>
                <a:gd name="connsiteX917" fmla="*/ 1222634 w 4292723"/>
                <a:gd name="connsiteY917" fmla="*/ 1971036 h 2093272"/>
                <a:gd name="connsiteX918" fmla="*/ 1201026 w 4292723"/>
                <a:gd name="connsiteY918" fmla="*/ 1942226 h 2093272"/>
                <a:gd name="connsiteX919" fmla="*/ 1222634 w 4292723"/>
                <a:gd name="connsiteY919" fmla="*/ 1935023 h 2093272"/>
                <a:gd name="connsiteX920" fmla="*/ 1226235 w 4292723"/>
                <a:gd name="connsiteY920" fmla="*/ 1920618 h 2093272"/>
                <a:gd name="connsiteX921" fmla="*/ 1238840 w 4292723"/>
                <a:gd name="connsiteY921" fmla="*/ 1904412 h 2093272"/>
                <a:gd name="connsiteX922" fmla="*/ 1228036 w 4292723"/>
                <a:gd name="connsiteY922" fmla="*/ 1875602 h 2093272"/>
                <a:gd name="connsiteX923" fmla="*/ 1258647 w 4292723"/>
                <a:gd name="connsiteY923" fmla="*/ 1848593 h 2093272"/>
                <a:gd name="connsiteX924" fmla="*/ 1323470 w 4292723"/>
                <a:gd name="connsiteY924" fmla="*/ 1826985 h 2093272"/>
                <a:gd name="connsiteX925" fmla="*/ 1309065 w 4292723"/>
                <a:gd name="connsiteY925" fmla="*/ 1785570 h 2093272"/>
                <a:gd name="connsiteX926" fmla="*/ 1366685 w 4292723"/>
                <a:gd name="connsiteY926" fmla="*/ 1780168 h 2093272"/>
                <a:gd name="connsiteX927" fmla="*/ 1395495 w 4292723"/>
                <a:gd name="connsiteY927" fmla="*/ 1736953 h 2093272"/>
                <a:gd name="connsiteX928" fmla="*/ 1393695 w 4292723"/>
                <a:gd name="connsiteY928" fmla="*/ 1747757 h 2093272"/>
                <a:gd name="connsiteX929" fmla="*/ 1435109 w 4292723"/>
                <a:gd name="connsiteY929" fmla="*/ 1664927 h 2093272"/>
                <a:gd name="connsiteX930" fmla="*/ 1478325 w 4292723"/>
                <a:gd name="connsiteY930" fmla="*/ 1639718 h 2093272"/>
                <a:gd name="connsiteX931" fmla="*/ 1525141 w 4292723"/>
                <a:gd name="connsiteY931" fmla="*/ 1609107 h 2093272"/>
                <a:gd name="connsiteX932" fmla="*/ 1548550 w 4292723"/>
                <a:gd name="connsiteY932" fmla="*/ 1510072 h 2093272"/>
                <a:gd name="connsiteX933" fmla="*/ 1586363 w 4292723"/>
                <a:gd name="connsiteY933" fmla="*/ 1461455 h 2093272"/>
                <a:gd name="connsiteX934" fmla="*/ 1586363 w 4292723"/>
                <a:gd name="connsiteY934" fmla="*/ 1436246 h 2093272"/>
                <a:gd name="connsiteX935" fmla="*/ 1561154 w 4292723"/>
                <a:gd name="connsiteY935" fmla="*/ 1416439 h 2093272"/>
                <a:gd name="connsiteX936" fmla="*/ 1512537 w 4292723"/>
                <a:gd name="connsiteY936" fmla="*/ 1394831 h 2093272"/>
                <a:gd name="connsiteX937" fmla="*/ 1476524 w 4292723"/>
                <a:gd name="connsiteY937" fmla="*/ 1387629 h 2093272"/>
                <a:gd name="connsiteX938" fmla="*/ 1451315 w 4292723"/>
                <a:gd name="connsiteY938" fmla="*/ 1373224 h 2093272"/>
                <a:gd name="connsiteX939" fmla="*/ 1418904 w 4292723"/>
                <a:gd name="connsiteY939" fmla="*/ 1380426 h 2093272"/>
                <a:gd name="connsiteX940" fmla="*/ 1426106 w 4292723"/>
                <a:gd name="connsiteY940" fmla="*/ 1362420 h 2093272"/>
                <a:gd name="connsiteX941" fmla="*/ 1406299 w 4292723"/>
                <a:gd name="connsiteY941" fmla="*/ 1357018 h 2093272"/>
                <a:gd name="connsiteX942" fmla="*/ 1391894 w 4292723"/>
                <a:gd name="connsiteY942" fmla="*/ 1369622 h 2093272"/>
                <a:gd name="connsiteX943" fmla="*/ 1395495 w 4292723"/>
                <a:gd name="connsiteY943" fmla="*/ 1335410 h 2093272"/>
                <a:gd name="connsiteX944" fmla="*/ 1341476 w 4292723"/>
                <a:gd name="connsiteY944" fmla="*/ 1290394 h 2093272"/>
                <a:gd name="connsiteX945" fmla="*/ 1280255 w 4292723"/>
                <a:gd name="connsiteY945" fmla="*/ 1243578 h 2093272"/>
                <a:gd name="connsiteX946" fmla="*/ 1267650 w 4292723"/>
                <a:gd name="connsiteY946" fmla="*/ 1234574 h 2093272"/>
                <a:gd name="connsiteX947" fmla="*/ 1226235 w 4292723"/>
                <a:gd name="connsiteY947" fmla="*/ 1241777 h 2093272"/>
                <a:gd name="connsiteX948" fmla="*/ 1168615 w 4292723"/>
                <a:gd name="connsiteY948" fmla="*/ 1216568 h 2093272"/>
                <a:gd name="connsiteX949" fmla="*/ 1152409 w 4292723"/>
                <a:gd name="connsiteY949" fmla="*/ 1232774 h 2093272"/>
                <a:gd name="connsiteX950" fmla="*/ 1154210 w 4292723"/>
                <a:gd name="connsiteY950" fmla="*/ 1254382 h 2093272"/>
                <a:gd name="connsiteX951" fmla="*/ 1157811 w 4292723"/>
                <a:gd name="connsiteY951" fmla="*/ 1212967 h 2093272"/>
                <a:gd name="connsiteX952" fmla="*/ 1073181 w 4292723"/>
                <a:gd name="connsiteY952" fmla="*/ 1272388 h 2093272"/>
                <a:gd name="connsiteX953" fmla="*/ 1076782 w 4292723"/>
                <a:gd name="connsiteY953" fmla="*/ 1322806 h 2093272"/>
                <a:gd name="connsiteX954" fmla="*/ 1037168 w 4292723"/>
                <a:gd name="connsiteY954" fmla="*/ 1360619 h 2093272"/>
                <a:gd name="connsiteX955" fmla="*/ 1051573 w 4292723"/>
                <a:gd name="connsiteY955" fmla="*/ 1384027 h 2093272"/>
                <a:gd name="connsiteX956" fmla="*/ 1033567 w 4292723"/>
                <a:gd name="connsiteY956" fmla="*/ 1430844 h 2093272"/>
                <a:gd name="connsiteX957" fmla="*/ 1053374 w 4292723"/>
                <a:gd name="connsiteY957" fmla="*/ 1445249 h 2093272"/>
                <a:gd name="connsiteX958" fmla="*/ 1065978 w 4292723"/>
                <a:gd name="connsiteY958" fmla="*/ 1470458 h 2093272"/>
                <a:gd name="connsiteX959" fmla="*/ 1089387 w 4292723"/>
                <a:gd name="connsiteY959" fmla="*/ 1528079 h 2093272"/>
                <a:gd name="connsiteX960" fmla="*/ 1141605 w 4292723"/>
                <a:gd name="connsiteY960" fmla="*/ 1564091 h 2093272"/>
                <a:gd name="connsiteX961" fmla="*/ 1156010 w 4292723"/>
                <a:gd name="connsiteY961" fmla="*/ 1681133 h 2093272"/>
                <a:gd name="connsiteX962" fmla="*/ 1143406 w 4292723"/>
                <a:gd name="connsiteY962" fmla="*/ 1742355 h 2093272"/>
                <a:gd name="connsiteX963" fmla="*/ 1134403 w 4292723"/>
                <a:gd name="connsiteY963" fmla="*/ 1810779 h 2093272"/>
                <a:gd name="connsiteX964" fmla="*/ 1118197 w 4292723"/>
                <a:gd name="connsiteY964" fmla="*/ 1877403 h 2093272"/>
                <a:gd name="connsiteX965" fmla="*/ 1118197 w 4292723"/>
                <a:gd name="connsiteY965" fmla="*/ 1890007 h 2093272"/>
                <a:gd name="connsiteX966" fmla="*/ 1110994 w 4292723"/>
                <a:gd name="connsiteY966" fmla="*/ 1904412 h 2093272"/>
                <a:gd name="connsiteX967" fmla="*/ 1136203 w 4292723"/>
                <a:gd name="connsiteY967" fmla="*/ 1890007 h 2093272"/>
                <a:gd name="connsiteX968" fmla="*/ 1125400 w 4292723"/>
                <a:gd name="connsiteY968" fmla="*/ 1944026 h 2093272"/>
                <a:gd name="connsiteX969" fmla="*/ 1118197 w 4292723"/>
                <a:gd name="connsiteY969" fmla="*/ 1929621 h 2093272"/>
                <a:gd name="connsiteX970" fmla="*/ 1121798 w 4292723"/>
                <a:gd name="connsiteY970" fmla="*/ 1954830 h 2093272"/>
                <a:gd name="connsiteX971" fmla="*/ 1152409 w 4292723"/>
                <a:gd name="connsiteY971" fmla="*/ 1148144 h 2093272"/>
                <a:gd name="connsiteX972" fmla="*/ 1228036 w 4292723"/>
                <a:gd name="connsiteY972" fmla="*/ 1139141 h 2093272"/>
                <a:gd name="connsiteX973" fmla="*/ 1170416 w 4292723"/>
                <a:gd name="connsiteY973" fmla="*/ 1128337 h 2093272"/>
                <a:gd name="connsiteX974" fmla="*/ 1132602 w 4292723"/>
                <a:gd name="connsiteY974" fmla="*/ 1131938 h 2093272"/>
                <a:gd name="connsiteX975" fmla="*/ 1152409 w 4292723"/>
                <a:gd name="connsiteY975" fmla="*/ 1148144 h 2093272"/>
                <a:gd name="connsiteX976" fmla="*/ 1152409 w 4292723"/>
                <a:gd name="connsiteY976" fmla="*/ 1148144 h 2093272"/>
                <a:gd name="connsiteX977" fmla="*/ 1092988 w 4292723"/>
                <a:gd name="connsiteY977" fmla="*/ 1144542 h 2093272"/>
                <a:gd name="connsiteX978" fmla="*/ 1067779 w 4292723"/>
                <a:gd name="connsiteY978" fmla="*/ 1135539 h 2093272"/>
                <a:gd name="connsiteX979" fmla="*/ 1092988 w 4292723"/>
                <a:gd name="connsiteY979" fmla="*/ 1144542 h 2093272"/>
                <a:gd name="connsiteX980" fmla="*/ 1092988 w 4292723"/>
                <a:gd name="connsiteY980" fmla="*/ 1144542 h 2093272"/>
                <a:gd name="connsiteX981" fmla="*/ 1116396 w 4292723"/>
                <a:gd name="connsiteY981" fmla="*/ 1115732 h 2093272"/>
                <a:gd name="connsiteX982" fmla="*/ 1051573 w 4292723"/>
                <a:gd name="connsiteY982" fmla="*/ 1085121 h 2093272"/>
                <a:gd name="connsiteX983" fmla="*/ 1002956 w 4292723"/>
                <a:gd name="connsiteY983" fmla="*/ 1079720 h 2093272"/>
                <a:gd name="connsiteX984" fmla="*/ 1008358 w 4292723"/>
                <a:gd name="connsiteY984" fmla="*/ 1097726 h 2093272"/>
                <a:gd name="connsiteX985" fmla="*/ 1026364 w 4292723"/>
                <a:gd name="connsiteY985" fmla="*/ 1092324 h 2093272"/>
                <a:gd name="connsiteX986" fmla="*/ 1044371 w 4292723"/>
                <a:gd name="connsiteY986" fmla="*/ 1101327 h 2093272"/>
                <a:gd name="connsiteX987" fmla="*/ 1116396 w 4292723"/>
                <a:gd name="connsiteY987" fmla="*/ 1115732 h 2093272"/>
                <a:gd name="connsiteX988" fmla="*/ 1719611 w 4292723"/>
                <a:gd name="connsiteY988" fmla="*/ 436891 h 2093272"/>
                <a:gd name="connsiteX989" fmla="*/ 1737617 w 4292723"/>
                <a:gd name="connsiteY989" fmla="*/ 447695 h 2093272"/>
                <a:gd name="connsiteX990" fmla="*/ 1712408 w 4292723"/>
                <a:gd name="connsiteY990" fmla="*/ 447695 h 2093272"/>
                <a:gd name="connsiteX991" fmla="*/ 1714209 w 4292723"/>
                <a:gd name="connsiteY991" fmla="*/ 454898 h 2093272"/>
                <a:gd name="connsiteX992" fmla="*/ 1732215 w 4292723"/>
                <a:gd name="connsiteY992" fmla="*/ 469303 h 2093272"/>
                <a:gd name="connsiteX993" fmla="*/ 1766427 w 4292723"/>
                <a:gd name="connsiteY993" fmla="*/ 472904 h 2093272"/>
                <a:gd name="connsiteX994" fmla="*/ 1809642 w 4292723"/>
                <a:gd name="connsiteY994" fmla="*/ 456698 h 2093272"/>
                <a:gd name="connsiteX995" fmla="*/ 1838453 w 4292723"/>
                <a:gd name="connsiteY995" fmla="*/ 442293 h 2093272"/>
                <a:gd name="connsiteX996" fmla="*/ 1825848 w 4292723"/>
                <a:gd name="connsiteY996" fmla="*/ 435091 h 2093272"/>
                <a:gd name="connsiteX997" fmla="*/ 1768228 w 4292723"/>
                <a:gd name="connsiteY997" fmla="*/ 429689 h 2093272"/>
                <a:gd name="connsiteX998" fmla="*/ 1750221 w 4292723"/>
                <a:gd name="connsiteY998" fmla="*/ 427888 h 2093272"/>
                <a:gd name="connsiteX999" fmla="*/ 1741218 w 4292723"/>
                <a:gd name="connsiteY999" fmla="*/ 426087 h 2093272"/>
                <a:gd name="connsiteX1000" fmla="*/ 1719611 w 4292723"/>
                <a:gd name="connsiteY1000" fmla="*/ 436891 h 2093272"/>
                <a:gd name="connsiteX1001" fmla="*/ 1719611 w 4292723"/>
                <a:gd name="connsiteY1001" fmla="*/ 436891 h 2093272"/>
                <a:gd name="connsiteX1002" fmla="*/ 1334274 w 4292723"/>
                <a:gd name="connsiteY1002" fmla="*/ 687180 h 2093272"/>
                <a:gd name="connsiteX1003" fmla="*/ 1301862 w 4292723"/>
                <a:gd name="connsiteY1003" fmla="*/ 741199 h 2093272"/>
                <a:gd name="connsiteX1004" fmla="*/ 1330672 w 4292723"/>
                <a:gd name="connsiteY1004" fmla="*/ 744801 h 2093272"/>
                <a:gd name="connsiteX1005" fmla="*/ 1359483 w 4292723"/>
                <a:gd name="connsiteY1005" fmla="*/ 759206 h 2093272"/>
                <a:gd name="connsiteX1006" fmla="*/ 1332473 w 4292723"/>
                <a:gd name="connsiteY1006" fmla="*/ 710588 h 2093272"/>
                <a:gd name="connsiteX1007" fmla="*/ 1334274 w 4292723"/>
                <a:gd name="connsiteY1007" fmla="*/ 687180 h 2093272"/>
                <a:gd name="connsiteX1008" fmla="*/ 1334274 w 4292723"/>
                <a:gd name="connsiteY1008" fmla="*/ 687180 h 2093272"/>
                <a:gd name="connsiteX1009" fmla="*/ 1267650 w 4292723"/>
                <a:gd name="connsiteY1009" fmla="*/ 715990 h 2093272"/>
                <a:gd name="connsiteX1010" fmla="*/ 1237039 w 4292723"/>
                <a:gd name="connsiteY1010" fmla="*/ 708788 h 2093272"/>
                <a:gd name="connsiteX1011" fmla="*/ 1267650 w 4292723"/>
                <a:gd name="connsiteY1011" fmla="*/ 715990 h 2093272"/>
                <a:gd name="connsiteX1012" fmla="*/ 1267650 w 4292723"/>
                <a:gd name="connsiteY1012" fmla="*/ 715990 h 2093272"/>
                <a:gd name="connsiteX1013" fmla="*/ 1620575 w 4292723"/>
                <a:gd name="connsiteY1013" fmla="*/ 379271 h 2093272"/>
                <a:gd name="connsiteX1014" fmla="*/ 1631379 w 4292723"/>
                <a:gd name="connsiteY1014" fmla="*/ 384673 h 2093272"/>
                <a:gd name="connsiteX1015" fmla="*/ 1670993 w 4292723"/>
                <a:gd name="connsiteY1015" fmla="*/ 375670 h 2093272"/>
                <a:gd name="connsiteX1016" fmla="*/ 1732215 w 4292723"/>
                <a:gd name="connsiteY1016" fmla="*/ 345059 h 2093272"/>
                <a:gd name="connsiteX1017" fmla="*/ 1714209 w 4292723"/>
                <a:gd name="connsiteY1017" fmla="*/ 325252 h 2093272"/>
                <a:gd name="connsiteX1018" fmla="*/ 1744819 w 4292723"/>
                <a:gd name="connsiteY1018" fmla="*/ 328853 h 2093272"/>
                <a:gd name="connsiteX1019" fmla="*/ 1717810 w 4292723"/>
                <a:gd name="connsiteY1019" fmla="*/ 292840 h 2093272"/>
                <a:gd name="connsiteX1020" fmla="*/ 1739417 w 4292723"/>
                <a:gd name="connsiteY1020" fmla="*/ 285638 h 2093272"/>
                <a:gd name="connsiteX1021" fmla="*/ 1714209 w 4292723"/>
                <a:gd name="connsiteY1021" fmla="*/ 278435 h 2093272"/>
                <a:gd name="connsiteX1022" fmla="*/ 1721411 w 4292723"/>
                <a:gd name="connsiteY1022" fmla="*/ 271232 h 2093272"/>
                <a:gd name="connsiteX1023" fmla="*/ 1714209 w 4292723"/>
                <a:gd name="connsiteY1023" fmla="*/ 267631 h 2093272"/>
                <a:gd name="connsiteX1024" fmla="*/ 1755623 w 4292723"/>
                <a:gd name="connsiteY1024" fmla="*/ 271232 h 2093272"/>
                <a:gd name="connsiteX1025" fmla="*/ 1741218 w 4292723"/>
                <a:gd name="connsiteY1025" fmla="*/ 253226 h 2093272"/>
                <a:gd name="connsiteX1026" fmla="*/ 1780832 w 4292723"/>
                <a:gd name="connsiteY1026" fmla="*/ 246023 h 2093272"/>
                <a:gd name="connsiteX1027" fmla="*/ 1777231 w 4292723"/>
                <a:gd name="connsiteY1027" fmla="*/ 222615 h 2093272"/>
                <a:gd name="connsiteX1028" fmla="*/ 1750221 w 4292723"/>
                <a:gd name="connsiteY1028" fmla="*/ 190204 h 2093272"/>
                <a:gd name="connsiteX1029" fmla="*/ 1770028 w 4292723"/>
                <a:gd name="connsiteY1029" fmla="*/ 184802 h 2093272"/>
                <a:gd name="connsiteX1030" fmla="*/ 1780832 w 4292723"/>
                <a:gd name="connsiteY1030" fmla="*/ 208210 h 2093272"/>
                <a:gd name="connsiteX1031" fmla="*/ 1764626 w 4292723"/>
                <a:gd name="connsiteY1031" fmla="*/ 175799 h 2093272"/>
                <a:gd name="connsiteX1032" fmla="*/ 1779032 w 4292723"/>
                <a:gd name="connsiteY1032" fmla="*/ 166795 h 2093272"/>
                <a:gd name="connsiteX1033" fmla="*/ 1748421 w 4292723"/>
                <a:gd name="connsiteY1033" fmla="*/ 166795 h 2093272"/>
                <a:gd name="connsiteX1034" fmla="*/ 1811443 w 4292723"/>
                <a:gd name="connsiteY1034" fmla="*/ 91168 h 2093272"/>
                <a:gd name="connsiteX1035" fmla="*/ 1782633 w 4292723"/>
                <a:gd name="connsiteY1035" fmla="*/ 87567 h 2093272"/>
                <a:gd name="connsiteX1036" fmla="*/ 1833051 w 4292723"/>
                <a:gd name="connsiteY1036" fmla="*/ 73162 h 2093272"/>
                <a:gd name="connsiteX1037" fmla="*/ 1851057 w 4292723"/>
                <a:gd name="connsiteY1037" fmla="*/ 56956 h 2093272"/>
                <a:gd name="connsiteX1038" fmla="*/ 1820446 w 4292723"/>
                <a:gd name="connsiteY1038" fmla="*/ 55156 h 2093272"/>
                <a:gd name="connsiteX1039" fmla="*/ 1770028 w 4292723"/>
                <a:gd name="connsiteY1039" fmla="*/ 64159 h 2093272"/>
                <a:gd name="connsiteX1040" fmla="*/ 1716009 w 4292723"/>
                <a:gd name="connsiteY1040" fmla="*/ 85767 h 2093272"/>
                <a:gd name="connsiteX1041" fmla="*/ 1710607 w 4292723"/>
                <a:gd name="connsiteY1041" fmla="*/ 47953 h 2093272"/>
                <a:gd name="connsiteX1042" fmla="*/ 1683598 w 4292723"/>
                <a:gd name="connsiteY1042" fmla="*/ 65960 h 2093272"/>
                <a:gd name="connsiteX1043" fmla="*/ 1703405 w 4292723"/>
                <a:gd name="connsiteY1043" fmla="*/ 51554 h 2093272"/>
                <a:gd name="connsiteX1044" fmla="*/ 1611572 w 4292723"/>
                <a:gd name="connsiteY1044" fmla="*/ 56956 h 2093272"/>
                <a:gd name="connsiteX1045" fmla="*/ 1746620 w 4292723"/>
                <a:gd name="connsiteY1045" fmla="*/ 33548 h 2093272"/>
                <a:gd name="connsiteX1046" fmla="*/ 1746620 w 4292723"/>
                <a:gd name="connsiteY1046" fmla="*/ 28146 h 2093272"/>
                <a:gd name="connsiteX1047" fmla="*/ 1694401 w 4292723"/>
                <a:gd name="connsiteY1047" fmla="*/ 20944 h 2093272"/>
                <a:gd name="connsiteX1048" fmla="*/ 1611572 w 4292723"/>
                <a:gd name="connsiteY1048" fmla="*/ 20944 h 2093272"/>
                <a:gd name="connsiteX1049" fmla="*/ 1699803 w 4292723"/>
                <a:gd name="connsiteY1049" fmla="*/ 13741 h 2093272"/>
                <a:gd name="connsiteX1050" fmla="*/ 1555752 w 4292723"/>
                <a:gd name="connsiteY1050" fmla="*/ 6538 h 2093272"/>
                <a:gd name="connsiteX1051" fmla="*/ 1532344 w 4292723"/>
                <a:gd name="connsiteY1051" fmla="*/ 17342 h 2093272"/>
                <a:gd name="connsiteX1052" fmla="*/ 1496331 w 4292723"/>
                <a:gd name="connsiteY1052" fmla="*/ 10140 h 2093272"/>
                <a:gd name="connsiteX1053" fmla="*/ 1447714 w 4292723"/>
                <a:gd name="connsiteY1053" fmla="*/ 17342 h 2093272"/>
                <a:gd name="connsiteX1054" fmla="*/ 1462119 w 4292723"/>
                <a:gd name="connsiteY1054" fmla="*/ 33548 h 2093272"/>
                <a:gd name="connsiteX1055" fmla="*/ 1440511 w 4292723"/>
                <a:gd name="connsiteY1055" fmla="*/ 35349 h 2093272"/>
                <a:gd name="connsiteX1056" fmla="*/ 1467521 w 4292723"/>
                <a:gd name="connsiteY1056" fmla="*/ 55156 h 2093272"/>
                <a:gd name="connsiteX1057" fmla="*/ 1393695 w 4292723"/>
                <a:gd name="connsiteY1057" fmla="*/ 33548 h 2093272"/>
                <a:gd name="connsiteX1058" fmla="*/ 1413502 w 4292723"/>
                <a:gd name="connsiteY1058" fmla="*/ 58757 h 2093272"/>
                <a:gd name="connsiteX1059" fmla="*/ 1368486 w 4292723"/>
                <a:gd name="connsiteY1059" fmla="*/ 38950 h 2093272"/>
                <a:gd name="connsiteX1060" fmla="*/ 1359483 w 4292723"/>
                <a:gd name="connsiteY1060" fmla="*/ 60558 h 2093272"/>
                <a:gd name="connsiteX1061" fmla="*/ 1355881 w 4292723"/>
                <a:gd name="connsiteY1061" fmla="*/ 37149 h 2093272"/>
                <a:gd name="connsiteX1062" fmla="*/ 1298261 w 4292723"/>
                <a:gd name="connsiteY1062" fmla="*/ 49754 h 2093272"/>
                <a:gd name="connsiteX1063" fmla="*/ 1328872 w 4292723"/>
                <a:gd name="connsiteY1063" fmla="*/ 64159 h 2093272"/>
                <a:gd name="connsiteX1064" fmla="*/ 1294660 w 4292723"/>
                <a:gd name="connsiteY1064" fmla="*/ 55156 h 2093272"/>
                <a:gd name="connsiteX1065" fmla="*/ 1278454 w 4292723"/>
                <a:gd name="connsiteY1065" fmla="*/ 53355 h 2093272"/>
                <a:gd name="connsiteX1066" fmla="*/ 1273052 w 4292723"/>
                <a:gd name="connsiteY1066" fmla="*/ 67760 h 2093272"/>
                <a:gd name="connsiteX1067" fmla="*/ 1224435 w 4292723"/>
                <a:gd name="connsiteY1067" fmla="*/ 83966 h 2093272"/>
                <a:gd name="connsiteX1068" fmla="*/ 1199226 w 4292723"/>
                <a:gd name="connsiteY1068" fmla="*/ 101972 h 2093272"/>
                <a:gd name="connsiteX1069" fmla="*/ 1226235 w 4292723"/>
                <a:gd name="connsiteY1069" fmla="*/ 101972 h 2093272"/>
                <a:gd name="connsiteX1070" fmla="*/ 1224435 w 4292723"/>
                <a:gd name="connsiteY1070" fmla="*/ 127181 h 2093272"/>
                <a:gd name="connsiteX1071" fmla="*/ 1201026 w 4292723"/>
                <a:gd name="connsiteY1071" fmla="*/ 128982 h 2093272"/>
                <a:gd name="connsiteX1072" fmla="*/ 1152409 w 4292723"/>
                <a:gd name="connsiteY1072" fmla="*/ 137985 h 2093272"/>
                <a:gd name="connsiteX1073" fmla="*/ 1211830 w 4292723"/>
                <a:gd name="connsiteY1073" fmla="*/ 164995 h 2093272"/>
                <a:gd name="connsiteX1074" fmla="*/ 1157811 w 4292723"/>
                <a:gd name="connsiteY1074" fmla="*/ 181200 h 2093272"/>
                <a:gd name="connsiteX1075" fmla="*/ 1183020 w 4292723"/>
                <a:gd name="connsiteY1075" fmla="*/ 193805 h 2093272"/>
                <a:gd name="connsiteX1076" fmla="*/ 1177618 w 4292723"/>
                <a:gd name="connsiteY1076" fmla="*/ 195606 h 2093272"/>
                <a:gd name="connsiteX1077" fmla="*/ 1206428 w 4292723"/>
                <a:gd name="connsiteY1077" fmla="*/ 208210 h 2093272"/>
                <a:gd name="connsiteX1078" fmla="*/ 1204628 w 4292723"/>
                <a:gd name="connsiteY1078" fmla="*/ 201007 h 2093272"/>
                <a:gd name="connsiteX1079" fmla="*/ 1294660 w 4292723"/>
                <a:gd name="connsiteY1079" fmla="*/ 211811 h 2093272"/>
                <a:gd name="connsiteX1080" fmla="*/ 1339676 w 4292723"/>
                <a:gd name="connsiteY1080" fmla="*/ 287438 h 2093272"/>
                <a:gd name="connsiteX1081" fmla="*/ 1345077 w 4292723"/>
                <a:gd name="connsiteY1081" fmla="*/ 287438 h 2093272"/>
                <a:gd name="connsiteX1082" fmla="*/ 1395495 w 4292723"/>
                <a:gd name="connsiteY1082" fmla="*/ 334255 h 2093272"/>
                <a:gd name="connsiteX1083" fmla="*/ 1350479 w 4292723"/>
                <a:gd name="connsiteY1083" fmla="*/ 330654 h 2093272"/>
                <a:gd name="connsiteX1084" fmla="*/ 1363084 w 4292723"/>
                <a:gd name="connsiteY1084" fmla="*/ 359464 h 2093272"/>
                <a:gd name="connsiteX1085" fmla="*/ 1366685 w 4292723"/>
                <a:gd name="connsiteY1085" fmla="*/ 343258 h 2093272"/>
                <a:gd name="connsiteX1086" fmla="*/ 1399097 w 4292723"/>
                <a:gd name="connsiteY1086" fmla="*/ 373869 h 2093272"/>
                <a:gd name="connsiteX1087" fmla="*/ 1373888 w 4292723"/>
                <a:gd name="connsiteY1087" fmla="*/ 390075 h 2093272"/>
                <a:gd name="connsiteX1088" fmla="*/ 1377489 w 4292723"/>
                <a:gd name="connsiteY1088" fmla="*/ 431489 h 2093272"/>
                <a:gd name="connsiteX1089" fmla="*/ 1388293 w 4292723"/>
                <a:gd name="connsiteY1089" fmla="*/ 431489 h 2093272"/>
                <a:gd name="connsiteX1090" fmla="*/ 1381090 w 4292723"/>
                <a:gd name="connsiteY1090" fmla="*/ 442293 h 2093272"/>
                <a:gd name="connsiteX1091" fmla="*/ 1386492 w 4292723"/>
                <a:gd name="connsiteY1091" fmla="*/ 454898 h 2093272"/>
                <a:gd name="connsiteX1092" fmla="*/ 1400897 w 4292723"/>
                <a:gd name="connsiteY1092" fmla="*/ 447695 h 2093272"/>
                <a:gd name="connsiteX1093" fmla="*/ 1422505 w 4292723"/>
                <a:gd name="connsiteY1093" fmla="*/ 516119 h 2093272"/>
                <a:gd name="connsiteX1094" fmla="*/ 1485527 w 4292723"/>
                <a:gd name="connsiteY1094" fmla="*/ 537727 h 2093272"/>
                <a:gd name="connsiteX1095" fmla="*/ 1498132 w 4292723"/>
                <a:gd name="connsiteY1095" fmla="*/ 501714 h 2093272"/>
                <a:gd name="connsiteX1096" fmla="*/ 1494531 w 4292723"/>
                <a:gd name="connsiteY1096" fmla="*/ 487309 h 2093272"/>
                <a:gd name="connsiteX1097" fmla="*/ 1508936 w 4292723"/>
                <a:gd name="connsiteY1097" fmla="*/ 480107 h 2093272"/>
                <a:gd name="connsiteX1098" fmla="*/ 1544948 w 4292723"/>
                <a:gd name="connsiteY1098" fmla="*/ 431489 h 2093272"/>
                <a:gd name="connsiteX1099" fmla="*/ 1553952 w 4292723"/>
                <a:gd name="connsiteY1099" fmla="*/ 422486 h 2093272"/>
                <a:gd name="connsiteX1100" fmla="*/ 1620575 w 4292723"/>
                <a:gd name="connsiteY1100" fmla="*/ 379271 h 2093272"/>
                <a:gd name="connsiteX1101" fmla="*/ 938133 w 4292723"/>
                <a:gd name="connsiteY1101" fmla="*/ 184802 h 2093272"/>
                <a:gd name="connsiteX1102" fmla="*/ 1033567 w 4292723"/>
                <a:gd name="connsiteY1102" fmla="*/ 193805 h 2093272"/>
                <a:gd name="connsiteX1103" fmla="*/ 1073181 w 4292723"/>
                <a:gd name="connsiteY1103" fmla="*/ 179400 h 2093272"/>
                <a:gd name="connsiteX1104" fmla="*/ 1064178 w 4292723"/>
                <a:gd name="connsiteY1104" fmla="*/ 184802 h 2093272"/>
                <a:gd name="connsiteX1105" fmla="*/ 1060577 w 4292723"/>
                <a:gd name="connsiteY1105" fmla="*/ 175799 h 2093272"/>
                <a:gd name="connsiteX1106" fmla="*/ 1071380 w 4292723"/>
                <a:gd name="connsiteY1106" fmla="*/ 157792 h 2093272"/>
                <a:gd name="connsiteX1107" fmla="*/ 1091187 w 4292723"/>
                <a:gd name="connsiteY1107" fmla="*/ 143387 h 2093272"/>
                <a:gd name="connsiteX1108" fmla="*/ 1109194 w 4292723"/>
                <a:gd name="connsiteY1108" fmla="*/ 139786 h 2093272"/>
                <a:gd name="connsiteX1109" fmla="*/ 1069580 w 4292723"/>
                <a:gd name="connsiteY1109" fmla="*/ 136184 h 2093272"/>
                <a:gd name="connsiteX1110" fmla="*/ 1067779 w 4292723"/>
                <a:gd name="connsiteY1110" fmla="*/ 130783 h 2093272"/>
                <a:gd name="connsiteX1111" fmla="*/ 1129001 w 4292723"/>
                <a:gd name="connsiteY1111" fmla="*/ 118178 h 2093272"/>
                <a:gd name="connsiteX1112" fmla="*/ 1118197 w 4292723"/>
                <a:gd name="connsiteY1112" fmla="*/ 109175 h 2093272"/>
                <a:gd name="connsiteX1113" fmla="*/ 1157811 w 4292723"/>
                <a:gd name="connsiteY1113" fmla="*/ 109175 h 2093272"/>
                <a:gd name="connsiteX1114" fmla="*/ 1143406 w 4292723"/>
                <a:gd name="connsiteY1114" fmla="*/ 98371 h 2093272"/>
                <a:gd name="connsiteX1115" fmla="*/ 1235239 w 4292723"/>
                <a:gd name="connsiteY1115" fmla="*/ 65960 h 2093272"/>
                <a:gd name="connsiteX1116" fmla="*/ 1188422 w 4292723"/>
                <a:gd name="connsiteY1116" fmla="*/ 64159 h 2093272"/>
                <a:gd name="connsiteX1117" fmla="*/ 1273052 w 4292723"/>
                <a:gd name="connsiteY1117" fmla="*/ 42551 h 2093272"/>
                <a:gd name="connsiteX1118" fmla="*/ 1199226 w 4292723"/>
                <a:gd name="connsiteY1118" fmla="*/ 28146 h 2093272"/>
                <a:gd name="connsiteX1119" fmla="*/ 1154210 w 4292723"/>
                <a:gd name="connsiteY1119" fmla="*/ 13741 h 2093272"/>
                <a:gd name="connsiteX1120" fmla="*/ 1087586 w 4292723"/>
                <a:gd name="connsiteY1120" fmla="*/ 28146 h 2093272"/>
                <a:gd name="connsiteX1121" fmla="*/ 1011959 w 4292723"/>
                <a:gd name="connsiteY1121" fmla="*/ 37149 h 2093272"/>
                <a:gd name="connsiteX1122" fmla="*/ 1053374 w 4292723"/>
                <a:gd name="connsiteY1122" fmla="*/ 51554 h 2093272"/>
                <a:gd name="connsiteX1123" fmla="*/ 1002956 w 4292723"/>
                <a:gd name="connsiteY1123" fmla="*/ 35349 h 2093272"/>
                <a:gd name="connsiteX1124" fmla="*/ 972345 w 4292723"/>
                <a:gd name="connsiteY1124" fmla="*/ 40751 h 2093272"/>
                <a:gd name="connsiteX1125" fmla="*/ 907522 w 4292723"/>
                <a:gd name="connsiteY1125" fmla="*/ 55156 h 2093272"/>
                <a:gd name="connsiteX1126" fmla="*/ 907522 w 4292723"/>
                <a:gd name="connsiteY1126" fmla="*/ 60558 h 2093272"/>
                <a:gd name="connsiteX1127" fmla="*/ 941734 w 4292723"/>
                <a:gd name="connsiteY1127" fmla="*/ 80365 h 2093272"/>
                <a:gd name="connsiteX1128" fmla="*/ 988551 w 4292723"/>
                <a:gd name="connsiteY1128" fmla="*/ 71361 h 2093272"/>
                <a:gd name="connsiteX1129" fmla="*/ 1024564 w 4292723"/>
                <a:gd name="connsiteY1129" fmla="*/ 83966 h 2093272"/>
                <a:gd name="connsiteX1130" fmla="*/ 1089387 w 4292723"/>
                <a:gd name="connsiteY1130" fmla="*/ 65960 h 2093272"/>
                <a:gd name="connsiteX1131" fmla="*/ 1062377 w 4292723"/>
                <a:gd name="connsiteY1131" fmla="*/ 78564 h 2093272"/>
                <a:gd name="connsiteX1132" fmla="*/ 1087586 w 4292723"/>
                <a:gd name="connsiteY1132" fmla="*/ 80365 h 2093272"/>
                <a:gd name="connsiteX1133" fmla="*/ 1015560 w 4292723"/>
                <a:gd name="connsiteY1133" fmla="*/ 94770 h 2093272"/>
                <a:gd name="connsiteX1134" fmla="*/ 1015560 w 4292723"/>
                <a:gd name="connsiteY1134" fmla="*/ 100172 h 2093272"/>
                <a:gd name="connsiteX1135" fmla="*/ 1049773 w 4292723"/>
                <a:gd name="connsiteY1135" fmla="*/ 114577 h 2093272"/>
                <a:gd name="connsiteX1136" fmla="*/ 972345 w 4292723"/>
                <a:gd name="connsiteY1136" fmla="*/ 94770 h 2093272"/>
                <a:gd name="connsiteX1137" fmla="*/ 1031766 w 4292723"/>
                <a:gd name="connsiteY1137" fmla="*/ 130783 h 2093272"/>
                <a:gd name="connsiteX1138" fmla="*/ 1020962 w 4292723"/>
                <a:gd name="connsiteY1138" fmla="*/ 145188 h 2093272"/>
                <a:gd name="connsiteX1139" fmla="*/ 997554 w 4292723"/>
                <a:gd name="connsiteY1139" fmla="*/ 152390 h 2093272"/>
                <a:gd name="connsiteX1140" fmla="*/ 986750 w 4292723"/>
                <a:gd name="connsiteY1140" fmla="*/ 157792 h 2093272"/>
                <a:gd name="connsiteX1141" fmla="*/ 1019162 w 4292723"/>
                <a:gd name="connsiteY1141" fmla="*/ 155992 h 2093272"/>
                <a:gd name="connsiteX1142" fmla="*/ 948937 w 4292723"/>
                <a:gd name="connsiteY1142" fmla="*/ 159593 h 2093272"/>
                <a:gd name="connsiteX1143" fmla="*/ 938133 w 4292723"/>
                <a:gd name="connsiteY1143" fmla="*/ 184802 h 2093272"/>
                <a:gd name="connsiteX1144" fmla="*/ 943535 w 4292723"/>
                <a:gd name="connsiteY1144" fmla="*/ 145188 h 2093272"/>
                <a:gd name="connsiteX1145" fmla="*/ 950738 w 4292723"/>
                <a:gd name="connsiteY1145" fmla="*/ 132583 h 2093272"/>
                <a:gd name="connsiteX1146" fmla="*/ 956139 w 4292723"/>
                <a:gd name="connsiteY1146" fmla="*/ 98371 h 2093272"/>
                <a:gd name="connsiteX1147" fmla="*/ 876911 w 4292723"/>
                <a:gd name="connsiteY1147" fmla="*/ 69561 h 2093272"/>
                <a:gd name="connsiteX1148" fmla="*/ 889516 w 4292723"/>
                <a:gd name="connsiteY1148" fmla="*/ 73162 h 2093272"/>
                <a:gd name="connsiteX1149" fmla="*/ 864307 w 4292723"/>
                <a:gd name="connsiteY1149" fmla="*/ 76763 h 2093272"/>
                <a:gd name="connsiteX1150" fmla="*/ 873310 w 4292723"/>
                <a:gd name="connsiteY1150" fmla="*/ 87567 h 2093272"/>
                <a:gd name="connsiteX1151" fmla="*/ 857104 w 4292723"/>
                <a:gd name="connsiteY1151" fmla="*/ 87567 h 2093272"/>
                <a:gd name="connsiteX1152" fmla="*/ 853503 w 4292723"/>
                <a:gd name="connsiteY1152" fmla="*/ 107374 h 2093272"/>
                <a:gd name="connsiteX1153" fmla="*/ 905722 w 4292723"/>
                <a:gd name="connsiteY1153" fmla="*/ 123580 h 2093272"/>
                <a:gd name="connsiteX1154" fmla="*/ 876911 w 4292723"/>
                <a:gd name="connsiteY1154" fmla="*/ 130783 h 2093272"/>
                <a:gd name="connsiteX1155" fmla="*/ 943535 w 4292723"/>
                <a:gd name="connsiteY1155" fmla="*/ 145188 h 2093272"/>
                <a:gd name="connsiteX1156" fmla="*/ 911123 w 4292723"/>
                <a:gd name="connsiteY1156" fmla="*/ 166795 h 2093272"/>
                <a:gd name="connsiteX1157" fmla="*/ 905722 w 4292723"/>
                <a:gd name="connsiteY1157" fmla="*/ 175799 h 2093272"/>
                <a:gd name="connsiteX1158" fmla="*/ 932731 w 4292723"/>
                <a:gd name="connsiteY1158" fmla="*/ 172197 h 2093272"/>
                <a:gd name="connsiteX1159" fmla="*/ 911123 w 4292723"/>
                <a:gd name="connsiteY1159" fmla="*/ 166795 h 2093272"/>
                <a:gd name="connsiteX1160" fmla="*/ 920127 w 4292723"/>
                <a:gd name="connsiteY1160" fmla="*/ 242422 h 2093272"/>
                <a:gd name="connsiteX1161" fmla="*/ 1049773 w 4292723"/>
                <a:gd name="connsiteY1161" fmla="*/ 219014 h 2093272"/>
                <a:gd name="connsiteX1162" fmla="*/ 966943 w 4292723"/>
                <a:gd name="connsiteY1162" fmla="*/ 219014 h 2093272"/>
                <a:gd name="connsiteX1163" fmla="*/ 896718 w 4292723"/>
                <a:gd name="connsiteY1163" fmla="*/ 192004 h 2093272"/>
                <a:gd name="connsiteX1164" fmla="*/ 920127 w 4292723"/>
                <a:gd name="connsiteY1164" fmla="*/ 242422 h 2093272"/>
                <a:gd name="connsiteX1165" fmla="*/ 833696 w 4292723"/>
                <a:gd name="connsiteY1165" fmla="*/ 244223 h 2093272"/>
                <a:gd name="connsiteX1166" fmla="*/ 842699 w 4292723"/>
                <a:gd name="connsiteY1166" fmla="*/ 244223 h 2093272"/>
                <a:gd name="connsiteX1167" fmla="*/ 833696 w 4292723"/>
                <a:gd name="connsiteY1167" fmla="*/ 244223 h 2093272"/>
                <a:gd name="connsiteX1168" fmla="*/ 853503 w 4292723"/>
                <a:gd name="connsiteY1168" fmla="*/ 228017 h 2093272"/>
                <a:gd name="connsiteX1169" fmla="*/ 891316 w 4292723"/>
                <a:gd name="connsiteY1169" fmla="*/ 228017 h 2093272"/>
                <a:gd name="connsiteX1170" fmla="*/ 853503 w 4292723"/>
                <a:gd name="connsiteY1170" fmla="*/ 228017 h 2093272"/>
                <a:gd name="connsiteX1171" fmla="*/ 884114 w 4292723"/>
                <a:gd name="connsiteY1171" fmla="*/ 201007 h 2093272"/>
                <a:gd name="connsiteX1172" fmla="*/ 862506 w 4292723"/>
                <a:gd name="connsiteY1172" fmla="*/ 179400 h 2093272"/>
                <a:gd name="connsiteX1173" fmla="*/ 884114 w 4292723"/>
                <a:gd name="connsiteY1173" fmla="*/ 201007 h 2093272"/>
                <a:gd name="connsiteX1174" fmla="*/ 858905 w 4292723"/>
                <a:gd name="connsiteY1174" fmla="*/ 172197 h 2093272"/>
                <a:gd name="connsiteX1175" fmla="*/ 891316 w 4292723"/>
                <a:gd name="connsiteY1175" fmla="*/ 168596 h 2093272"/>
                <a:gd name="connsiteX1176" fmla="*/ 891316 w 4292723"/>
                <a:gd name="connsiteY1176" fmla="*/ 163194 h 2093272"/>
                <a:gd name="connsiteX1177" fmla="*/ 858905 w 4292723"/>
                <a:gd name="connsiteY1177" fmla="*/ 172197 h 2093272"/>
                <a:gd name="connsiteX1178" fmla="*/ 860706 w 4292723"/>
                <a:gd name="connsiteY1178" fmla="*/ 155992 h 2093272"/>
                <a:gd name="connsiteX1179" fmla="*/ 830095 w 4292723"/>
                <a:gd name="connsiteY1179" fmla="*/ 137985 h 2093272"/>
                <a:gd name="connsiteX1180" fmla="*/ 860706 w 4292723"/>
                <a:gd name="connsiteY1180" fmla="*/ 155992 h 2093272"/>
                <a:gd name="connsiteX1181" fmla="*/ 826493 w 4292723"/>
                <a:gd name="connsiteY1181" fmla="*/ 109175 h 2093272"/>
                <a:gd name="connsiteX1182" fmla="*/ 806686 w 4292723"/>
                <a:gd name="connsiteY1182" fmla="*/ 98371 h 2093272"/>
                <a:gd name="connsiteX1183" fmla="*/ 806686 w 4292723"/>
                <a:gd name="connsiteY1183" fmla="*/ 105574 h 2093272"/>
                <a:gd name="connsiteX1184" fmla="*/ 826493 w 4292723"/>
                <a:gd name="connsiteY1184" fmla="*/ 109175 h 2093272"/>
                <a:gd name="connsiteX1185" fmla="*/ 817490 w 4292723"/>
                <a:gd name="connsiteY1185" fmla="*/ 163194 h 2093272"/>
                <a:gd name="connsiteX1186" fmla="*/ 741863 w 4292723"/>
                <a:gd name="connsiteY1186" fmla="*/ 125381 h 2093272"/>
                <a:gd name="connsiteX1187" fmla="*/ 761670 w 4292723"/>
                <a:gd name="connsiteY1187" fmla="*/ 141586 h 2093272"/>
                <a:gd name="connsiteX1188" fmla="*/ 750867 w 4292723"/>
                <a:gd name="connsiteY1188" fmla="*/ 141586 h 2093272"/>
                <a:gd name="connsiteX1189" fmla="*/ 817490 w 4292723"/>
                <a:gd name="connsiteY1189" fmla="*/ 163194 h 2093272"/>
                <a:gd name="connsiteX1190" fmla="*/ 794082 w 4292723"/>
                <a:gd name="connsiteY1190" fmla="*/ 164995 h 2093272"/>
                <a:gd name="connsiteX1191" fmla="*/ 774275 w 4292723"/>
                <a:gd name="connsiteY1191" fmla="*/ 159593 h 2093272"/>
                <a:gd name="connsiteX1192" fmla="*/ 794082 w 4292723"/>
                <a:gd name="connsiteY1192" fmla="*/ 164995 h 2093272"/>
                <a:gd name="connsiteX1193" fmla="*/ 788680 w 4292723"/>
                <a:gd name="connsiteY1193" fmla="*/ 219014 h 2093272"/>
                <a:gd name="connsiteX1194" fmla="*/ 812088 w 4292723"/>
                <a:gd name="connsiteY1194" fmla="*/ 231618 h 2093272"/>
                <a:gd name="connsiteX1195" fmla="*/ 839098 w 4292723"/>
                <a:gd name="connsiteY1195" fmla="*/ 206409 h 2093272"/>
                <a:gd name="connsiteX1196" fmla="*/ 799484 w 4292723"/>
                <a:gd name="connsiteY1196" fmla="*/ 188403 h 2093272"/>
                <a:gd name="connsiteX1197" fmla="*/ 815690 w 4292723"/>
                <a:gd name="connsiteY1197" fmla="*/ 206409 h 2093272"/>
                <a:gd name="connsiteX1198" fmla="*/ 786879 w 4292723"/>
                <a:gd name="connsiteY1198" fmla="*/ 195606 h 2093272"/>
                <a:gd name="connsiteX1199" fmla="*/ 790481 w 4292723"/>
                <a:gd name="connsiteY1199" fmla="*/ 211811 h 2093272"/>
                <a:gd name="connsiteX1200" fmla="*/ 756268 w 4292723"/>
                <a:gd name="connsiteY1200" fmla="*/ 186602 h 2093272"/>
                <a:gd name="connsiteX1201" fmla="*/ 788680 w 4292723"/>
                <a:gd name="connsiteY1201" fmla="*/ 219014 h 2093272"/>
                <a:gd name="connsiteX1202" fmla="*/ 752667 w 4292723"/>
                <a:gd name="connsiteY1202" fmla="*/ 224416 h 2093272"/>
                <a:gd name="connsiteX1203" fmla="*/ 767072 w 4292723"/>
                <a:gd name="connsiteY1203" fmla="*/ 224416 h 2093272"/>
                <a:gd name="connsiteX1204" fmla="*/ 752667 w 4292723"/>
                <a:gd name="connsiteY1204" fmla="*/ 224416 h 2093272"/>
                <a:gd name="connsiteX1205" fmla="*/ 756268 w 4292723"/>
                <a:gd name="connsiteY1205" fmla="*/ 177599 h 2093272"/>
                <a:gd name="connsiteX1206" fmla="*/ 738262 w 4292723"/>
                <a:gd name="connsiteY1206" fmla="*/ 161393 h 2093272"/>
                <a:gd name="connsiteX1207" fmla="*/ 756268 w 4292723"/>
                <a:gd name="connsiteY1207" fmla="*/ 177599 h 2093272"/>
                <a:gd name="connsiteX1208" fmla="*/ 1082184 w 4292723"/>
                <a:gd name="connsiteY1208" fmla="*/ 400878 h 2093272"/>
                <a:gd name="connsiteX1209" fmla="*/ 1107393 w 4292723"/>
                <a:gd name="connsiteY1209" fmla="*/ 386473 h 2093272"/>
                <a:gd name="connsiteX1210" fmla="*/ 1082184 w 4292723"/>
                <a:gd name="connsiteY1210" fmla="*/ 400878 h 2093272"/>
                <a:gd name="connsiteX1211" fmla="*/ 880513 w 4292723"/>
                <a:gd name="connsiteY1211" fmla="*/ 294641 h 2093272"/>
                <a:gd name="connsiteX1212" fmla="*/ 889516 w 4292723"/>
                <a:gd name="connsiteY1212" fmla="*/ 280236 h 2093272"/>
                <a:gd name="connsiteX1213" fmla="*/ 923728 w 4292723"/>
                <a:gd name="connsiteY1213" fmla="*/ 258628 h 2093272"/>
                <a:gd name="connsiteX1214" fmla="*/ 871509 w 4292723"/>
                <a:gd name="connsiteY1214" fmla="*/ 253226 h 2093272"/>
                <a:gd name="connsiteX1215" fmla="*/ 880513 w 4292723"/>
                <a:gd name="connsiteY1215" fmla="*/ 294641 h 2093272"/>
                <a:gd name="connsiteX1216" fmla="*/ 824693 w 4292723"/>
                <a:gd name="connsiteY1216" fmla="*/ 314448 h 2093272"/>
                <a:gd name="connsiteX1217" fmla="*/ 831895 w 4292723"/>
                <a:gd name="connsiteY1217" fmla="*/ 276634 h 2093272"/>
                <a:gd name="connsiteX1218" fmla="*/ 824693 w 4292723"/>
                <a:gd name="connsiteY1218" fmla="*/ 253226 h 2093272"/>
                <a:gd name="connsiteX1219" fmla="*/ 795883 w 4292723"/>
                <a:gd name="connsiteY1219" fmla="*/ 260429 h 2093272"/>
                <a:gd name="connsiteX1220" fmla="*/ 779677 w 4292723"/>
                <a:gd name="connsiteY1220" fmla="*/ 280236 h 2093272"/>
                <a:gd name="connsiteX1221" fmla="*/ 824693 w 4292723"/>
                <a:gd name="connsiteY1221" fmla="*/ 314448 h 2093272"/>
                <a:gd name="connsiteX1222" fmla="*/ 754468 w 4292723"/>
                <a:gd name="connsiteY1222" fmla="*/ 274834 h 2093272"/>
                <a:gd name="connsiteX1223" fmla="*/ 727458 w 4292723"/>
                <a:gd name="connsiteY1223" fmla="*/ 264030 h 2093272"/>
                <a:gd name="connsiteX1224" fmla="*/ 754468 w 4292723"/>
                <a:gd name="connsiteY1224" fmla="*/ 274834 h 2093272"/>
                <a:gd name="connsiteX1225" fmla="*/ 713053 w 4292723"/>
                <a:gd name="connsiteY1225" fmla="*/ 260429 h 2093272"/>
                <a:gd name="connsiteX1226" fmla="*/ 713053 w 4292723"/>
                <a:gd name="connsiteY1226" fmla="*/ 260429 h 2093272"/>
                <a:gd name="connsiteX1227" fmla="*/ 713053 w 4292723"/>
                <a:gd name="connsiteY1227" fmla="*/ 260429 h 2093272"/>
                <a:gd name="connsiteX1228" fmla="*/ 653632 w 4292723"/>
                <a:gd name="connsiteY1228" fmla="*/ 146988 h 2093272"/>
                <a:gd name="connsiteX1229" fmla="*/ 698648 w 4292723"/>
                <a:gd name="connsiteY1229" fmla="*/ 146988 h 2093272"/>
                <a:gd name="connsiteX1230" fmla="*/ 653632 w 4292723"/>
                <a:gd name="connsiteY1230" fmla="*/ 146988 h 2093272"/>
                <a:gd name="connsiteX1231" fmla="*/ 666237 w 4292723"/>
                <a:gd name="connsiteY1231" fmla="*/ 175799 h 2093272"/>
                <a:gd name="connsiteX1232" fmla="*/ 684243 w 4292723"/>
                <a:gd name="connsiteY1232" fmla="*/ 161393 h 2093272"/>
                <a:gd name="connsiteX1233" fmla="*/ 695047 w 4292723"/>
                <a:gd name="connsiteY1233" fmla="*/ 155992 h 2093272"/>
                <a:gd name="connsiteX1234" fmla="*/ 653632 w 4292723"/>
                <a:gd name="connsiteY1234" fmla="*/ 163194 h 2093272"/>
                <a:gd name="connsiteX1235" fmla="*/ 666237 w 4292723"/>
                <a:gd name="connsiteY1235" fmla="*/ 175799 h 2093272"/>
                <a:gd name="connsiteX1236" fmla="*/ 644629 w 4292723"/>
                <a:gd name="connsiteY1236" fmla="*/ 163194 h 2093272"/>
                <a:gd name="connsiteX1237" fmla="*/ 626622 w 4292723"/>
                <a:gd name="connsiteY1237" fmla="*/ 152390 h 2093272"/>
                <a:gd name="connsiteX1238" fmla="*/ 644629 w 4292723"/>
                <a:gd name="connsiteY1238" fmla="*/ 163194 h 2093272"/>
                <a:gd name="connsiteX1239" fmla="*/ 632024 w 4292723"/>
                <a:gd name="connsiteY1239" fmla="*/ 195606 h 2093272"/>
                <a:gd name="connsiteX1240" fmla="*/ 608616 w 4292723"/>
                <a:gd name="connsiteY1240" fmla="*/ 229818 h 2093272"/>
                <a:gd name="connsiteX1241" fmla="*/ 673439 w 4292723"/>
                <a:gd name="connsiteY1241" fmla="*/ 231618 h 2093272"/>
                <a:gd name="connsiteX1242" fmla="*/ 641028 w 4292723"/>
                <a:gd name="connsiteY1242" fmla="*/ 242422 h 2093272"/>
                <a:gd name="connsiteX1243" fmla="*/ 673439 w 4292723"/>
                <a:gd name="connsiteY1243" fmla="*/ 242422 h 2093272"/>
                <a:gd name="connsiteX1244" fmla="*/ 741863 w 4292723"/>
                <a:gd name="connsiteY1244" fmla="*/ 210011 h 2093272"/>
                <a:gd name="connsiteX1245" fmla="*/ 707651 w 4292723"/>
                <a:gd name="connsiteY1245" fmla="*/ 190204 h 2093272"/>
                <a:gd name="connsiteX1246" fmla="*/ 691445 w 4292723"/>
                <a:gd name="connsiteY1246" fmla="*/ 211811 h 2093272"/>
                <a:gd name="connsiteX1247" fmla="*/ 702249 w 4292723"/>
                <a:gd name="connsiteY1247" fmla="*/ 215413 h 2093272"/>
                <a:gd name="connsiteX1248" fmla="*/ 632024 w 4292723"/>
                <a:gd name="connsiteY1248" fmla="*/ 195606 h 2093272"/>
                <a:gd name="connsiteX1249" fmla="*/ 635626 w 4292723"/>
                <a:gd name="connsiteY1249" fmla="*/ 183001 h 2093272"/>
                <a:gd name="connsiteX1250" fmla="*/ 650031 w 4292723"/>
                <a:gd name="connsiteY1250" fmla="*/ 188403 h 2093272"/>
                <a:gd name="connsiteX1251" fmla="*/ 650031 w 4292723"/>
                <a:gd name="connsiteY1251" fmla="*/ 183001 h 2093272"/>
                <a:gd name="connsiteX1252" fmla="*/ 635626 w 4292723"/>
                <a:gd name="connsiteY1252" fmla="*/ 183001 h 2093272"/>
                <a:gd name="connsiteX1253" fmla="*/ 585208 w 4292723"/>
                <a:gd name="connsiteY1253" fmla="*/ 210011 h 2093272"/>
                <a:gd name="connsiteX1254" fmla="*/ 578005 w 4292723"/>
                <a:gd name="connsiteY1254" fmla="*/ 217213 h 2093272"/>
                <a:gd name="connsiteX1255" fmla="*/ 596012 w 4292723"/>
                <a:gd name="connsiteY1255" fmla="*/ 206409 h 2093272"/>
                <a:gd name="connsiteX1256" fmla="*/ 585208 w 4292723"/>
                <a:gd name="connsiteY1256" fmla="*/ 210011 h 2093272"/>
                <a:gd name="connsiteX1257" fmla="*/ 605015 w 4292723"/>
                <a:gd name="connsiteY1257" fmla="*/ 193805 h 2093272"/>
                <a:gd name="connsiteX1258" fmla="*/ 623021 w 4292723"/>
                <a:gd name="connsiteY1258" fmla="*/ 170397 h 2093272"/>
                <a:gd name="connsiteX1259" fmla="*/ 538391 w 4292723"/>
                <a:gd name="connsiteY1259" fmla="*/ 199207 h 2093272"/>
                <a:gd name="connsiteX1260" fmla="*/ 594211 w 4292723"/>
                <a:gd name="connsiteY1260" fmla="*/ 188403 h 2093272"/>
                <a:gd name="connsiteX1261" fmla="*/ 605015 w 4292723"/>
                <a:gd name="connsiteY1261" fmla="*/ 193805 h 2093272"/>
                <a:gd name="connsiteX1262" fmla="*/ 614018 w 4292723"/>
                <a:gd name="connsiteY1262" fmla="*/ 357663 h 2093272"/>
                <a:gd name="connsiteX1263" fmla="*/ 662635 w 4292723"/>
                <a:gd name="connsiteY1263" fmla="*/ 375670 h 2093272"/>
                <a:gd name="connsiteX1264" fmla="*/ 718455 w 4292723"/>
                <a:gd name="connsiteY1264" fmla="*/ 363065 h 2093272"/>
                <a:gd name="connsiteX1265" fmla="*/ 777876 w 4292723"/>
                <a:gd name="connsiteY1265" fmla="*/ 352261 h 2093272"/>
                <a:gd name="connsiteX1266" fmla="*/ 797683 w 4292723"/>
                <a:gd name="connsiteY1266" fmla="*/ 343258 h 2093272"/>
                <a:gd name="connsiteX1267" fmla="*/ 754468 w 4292723"/>
                <a:gd name="connsiteY1267" fmla="*/ 305445 h 2093272"/>
                <a:gd name="connsiteX1268" fmla="*/ 713053 w 4292723"/>
                <a:gd name="connsiteY1268" fmla="*/ 274834 h 2093272"/>
                <a:gd name="connsiteX1269" fmla="*/ 713053 w 4292723"/>
                <a:gd name="connsiteY1269" fmla="*/ 303644 h 2093272"/>
                <a:gd name="connsiteX1270" fmla="*/ 684243 w 4292723"/>
                <a:gd name="connsiteY1270" fmla="*/ 274834 h 2093272"/>
                <a:gd name="connsiteX1271" fmla="*/ 691445 w 4292723"/>
                <a:gd name="connsiteY1271" fmla="*/ 289239 h 2093272"/>
                <a:gd name="connsiteX1272" fmla="*/ 671638 w 4292723"/>
                <a:gd name="connsiteY1272" fmla="*/ 294641 h 2093272"/>
                <a:gd name="connsiteX1273" fmla="*/ 675240 w 4292723"/>
                <a:gd name="connsiteY1273" fmla="*/ 282036 h 2093272"/>
                <a:gd name="connsiteX1274" fmla="*/ 641028 w 4292723"/>
                <a:gd name="connsiteY1274" fmla="*/ 285638 h 2093272"/>
                <a:gd name="connsiteX1275" fmla="*/ 614018 w 4292723"/>
                <a:gd name="connsiteY1275" fmla="*/ 278435 h 2093272"/>
                <a:gd name="connsiteX1276" fmla="*/ 583407 w 4292723"/>
                <a:gd name="connsiteY1276" fmla="*/ 307245 h 2093272"/>
                <a:gd name="connsiteX1277" fmla="*/ 624822 w 4292723"/>
                <a:gd name="connsiteY1277" fmla="*/ 312647 h 2093272"/>
                <a:gd name="connsiteX1278" fmla="*/ 596012 w 4292723"/>
                <a:gd name="connsiteY1278" fmla="*/ 325252 h 2093272"/>
                <a:gd name="connsiteX1279" fmla="*/ 662635 w 4292723"/>
                <a:gd name="connsiteY1279" fmla="*/ 334255 h 2093272"/>
                <a:gd name="connsiteX1280" fmla="*/ 605015 w 4292723"/>
                <a:gd name="connsiteY1280" fmla="*/ 345059 h 2093272"/>
                <a:gd name="connsiteX1281" fmla="*/ 614018 w 4292723"/>
                <a:gd name="connsiteY1281" fmla="*/ 357663 h 2093272"/>
                <a:gd name="connsiteX1282" fmla="*/ 718455 w 4292723"/>
                <a:gd name="connsiteY1282" fmla="*/ 381071 h 2093272"/>
                <a:gd name="connsiteX1283" fmla="*/ 740063 w 4292723"/>
                <a:gd name="connsiteY1283" fmla="*/ 366666 h 2093272"/>
                <a:gd name="connsiteX1284" fmla="*/ 705851 w 4292723"/>
                <a:gd name="connsiteY1284" fmla="*/ 379271 h 2093272"/>
                <a:gd name="connsiteX1285" fmla="*/ 718455 w 4292723"/>
                <a:gd name="connsiteY1285" fmla="*/ 381071 h 2093272"/>
                <a:gd name="connsiteX1286" fmla="*/ 543793 w 4292723"/>
                <a:gd name="connsiteY1286" fmla="*/ 314448 h 2093272"/>
                <a:gd name="connsiteX1287" fmla="*/ 594211 w 4292723"/>
                <a:gd name="connsiteY1287" fmla="*/ 278435 h 2093272"/>
                <a:gd name="connsiteX1288" fmla="*/ 592410 w 4292723"/>
                <a:gd name="connsiteY1288" fmla="*/ 249625 h 2093272"/>
                <a:gd name="connsiteX1289" fmla="*/ 520385 w 4292723"/>
                <a:gd name="connsiteY1289" fmla="*/ 244223 h 2093272"/>
                <a:gd name="connsiteX1290" fmla="*/ 498777 w 4292723"/>
                <a:gd name="connsiteY1290" fmla="*/ 300043 h 2093272"/>
                <a:gd name="connsiteX1291" fmla="*/ 532989 w 4292723"/>
                <a:gd name="connsiteY1291" fmla="*/ 321650 h 2093272"/>
                <a:gd name="connsiteX1292" fmla="*/ 543793 w 4292723"/>
                <a:gd name="connsiteY1292" fmla="*/ 314448 h 2093272"/>
                <a:gd name="connsiteX1293" fmla="*/ 23408 w 4292723"/>
                <a:gd name="connsiteY1293" fmla="*/ 541328 h 2093272"/>
                <a:gd name="connsiteX1294" fmla="*/ 23408 w 4292723"/>
                <a:gd name="connsiteY1294" fmla="*/ 541328 h 2093272"/>
                <a:gd name="connsiteX1295" fmla="*/ 23408 w 4292723"/>
                <a:gd name="connsiteY1295" fmla="*/ 541328 h 2093272"/>
                <a:gd name="connsiteX1296" fmla="*/ 232282 w 4292723"/>
                <a:gd name="connsiteY1296" fmla="*/ 526923 h 2093272"/>
                <a:gd name="connsiteX1297" fmla="*/ 277298 w 4292723"/>
                <a:gd name="connsiteY1297" fmla="*/ 535926 h 2093272"/>
                <a:gd name="connsiteX1298" fmla="*/ 329517 w 4292723"/>
                <a:gd name="connsiteY1298" fmla="*/ 543129 h 2093272"/>
                <a:gd name="connsiteX1299" fmla="*/ 410546 w 4292723"/>
                <a:gd name="connsiteY1299" fmla="*/ 586344 h 2093272"/>
                <a:gd name="connsiteX1300" fmla="*/ 419549 w 4292723"/>
                <a:gd name="connsiteY1300" fmla="*/ 604351 h 2093272"/>
                <a:gd name="connsiteX1301" fmla="*/ 435755 w 4292723"/>
                <a:gd name="connsiteY1301" fmla="*/ 613354 h 2093272"/>
                <a:gd name="connsiteX1302" fmla="*/ 460964 w 4292723"/>
                <a:gd name="connsiteY1302" fmla="*/ 656569 h 2093272"/>
                <a:gd name="connsiteX1303" fmla="*/ 507780 w 4292723"/>
                <a:gd name="connsiteY1303" fmla="*/ 694383 h 2093272"/>
                <a:gd name="connsiteX1304" fmla="*/ 541992 w 4292723"/>
                <a:gd name="connsiteY1304" fmla="*/ 744801 h 2093272"/>
                <a:gd name="connsiteX1305" fmla="*/ 471767 w 4292723"/>
                <a:gd name="connsiteY1305" fmla="*/ 694383 h 2093272"/>
                <a:gd name="connsiteX1306" fmla="*/ 518584 w 4292723"/>
                <a:gd name="connsiteY1306" fmla="*/ 741199 h 2093272"/>
                <a:gd name="connsiteX1307" fmla="*/ 514983 w 4292723"/>
                <a:gd name="connsiteY1307" fmla="*/ 806022 h 2093272"/>
                <a:gd name="connsiteX1308" fmla="*/ 558198 w 4292723"/>
                <a:gd name="connsiteY1308" fmla="*/ 919463 h 2093272"/>
                <a:gd name="connsiteX1309" fmla="*/ 606815 w 4292723"/>
                <a:gd name="connsiteY1309" fmla="*/ 955475 h 2093272"/>
                <a:gd name="connsiteX1310" fmla="*/ 635626 w 4292723"/>
                <a:gd name="connsiteY1310" fmla="*/ 1007694 h 2093272"/>
                <a:gd name="connsiteX1311" fmla="*/ 639227 w 4292723"/>
                <a:gd name="connsiteY1311" fmla="*/ 1027501 h 2093272"/>
                <a:gd name="connsiteX1312" fmla="*/ 662635 w 4292723"/>
                <a:gd name="connsiteY1312" fmla="*/ 1047308 h 2093272"/>
                <a:gd name="connsiteX1313" fmla="*/ 689645 w 4292723"/>
                <a:gd name="connsiteY1313" fmla="*/ 1085121 h 2093272"/>
                <a:gd name="connsiteX1314" fmla="*/ 632024 w 4292723"/>
                <a:gd name="connsiteY1314" fmla="*/ 968080 h 2093272"/>
                <a:gd name="connsiteX1315" fmla="*/ 691445 w 4292723"/>
                <a:gd name="connsiteY1315" fmla="*/ 1029302 h 2093272"/>
                <a:gd name="connsiteX1316" fmla="*/ 749066 w 4292723"/>
                <a:gd name="connsiteY1316" fmla="*/ 1103128 h 2093272"/>
                <a:gd name="connsiteX1317" fmla="*/ 857104 w 4292723"/>
                <a:gd name="connsiteY1317" fmla="*/ 1169751 h 2093272"/>
                <a:gd name="connsiteX1318" fmla="*/ 880513 w 4292723"/>
                <a:gd name="connsiteY1318" fmla="*/ 1166150 h 2093272"/>
                <a:gd name="connsiteX1319" fmla="*/ 907522 w 4292723"/>
                <a:gd name="connsiteY1319" fmla="*/ 1187758 h 2093272"/>
                <a:gd name="connsiteX1320" fmla="*/ 950738 w 4292723"/>
                <a:gd name="connsiteY1320" fmla="*/ 1198562 h 2093272"/>
                <a:gd name="connsiteX1321" fmla="*/ 984950 w 4292723"/>
                <a:gd name="connsiteY1321" fmla="*/ 1241777 h 2093272"/>
                <a:gd name="connsiteX1322" fmla="*/ 1046171 w 4292723"/>
                <a:gd name="connsiteY1322" fmla="*/ 1270587 h 2093272"/>
                <a:gd name="connsiteX1323" fmla="*/ 1076782 w 4292723"/>
                <a:gd name="connsiteY1323" fmla="*/ 1257983 h 2093272"/>
                <a:gd name="connsiteX1324" fmla="*/ 1020962 w 4292723"/>
                <a:gd name="connsiteY1324" fmla="*/ 1241777 h 2093272"/>
                <a:gd name="connsiteX1325" fmla="*/ 1008358 w 4292723"/>
                <a:gd name="connsiteY1325" fmla="*/ 1175153 h 2093272"/>
                <a:gd name="connsiteX1326" fmla="*/ 943535 w 4292723"/>
                <a:gd name="connsiteY1326" fmla="*/ 1164350 h 2093272"/>
                <a:gd name="connsiteX1327" fmla="*/ 948937 w 4292723"/>
                <a:gd name="connsiteY1327" fmla="*/ 1099526 h 2093272"/>
                <a:gd name="connsiteX1328" fmla="*/ 914725 w 4292723"/>
                <a:gd name="connsiteY1328" fmla="*/ 1133739 h 2093272"/>
                <a:gd name="connsiteX1329" fmla="*/ 858905 w 4292723"/>
                <a:gd name="connsiteY1329" fmla="*/ 1128337 h 2093272"/>
                <a:gd name="connsiteX1330" fmla="*/ 849902 w 4292723"/>
                <a:gd name="connsiteY1330" fmla="*/ 1009495 h 2093272"/>
                <a:gd name="connsiteX1331" fmla="*/ 934532 w 4292723"/>
                <a:gd name="connsiteY1331" fmla="*/ 1000491 h 2093272"/>
                <a:gd name="connsiteX1332" fmla="*/ 966943 w 4292723"/>
                <a:gd name="connsiteY1332" fmla="*/ 982485 h 2093272"/>
                <a:gd name="connsiteX1333" fmla="*/ 997554 w 4292723"/>
                <a:gd name="connsiteY1333" fmla="*/ 986086 h 2093272"/>
                <a:gd name="connsiteX1334" fmla="*/ 1038969 w 4292723"/>
                <a:gd name="connsiteY1334" fmla="*/ 1052710 h 2093272"/>
                <a:gd name="connsiteX1335" fmla="*/ 1047972 w 4292723"/>
                <a:gd name="connsiteY1335" fmla="*/ 951874 h 2093272"/>
                <a:gd name="connsiteX1336" fmla="*/ 1092988 w 4292723"/>
                <a:gd name="connsiteY1336" fmla="*/ 917662 h 2093272"/>
                <a:gd name="connsiteX1337" fmla="*/ 1085786 w 4292723"/>
                <a:gd name="connsiteY1337" fmla="*/ 878048 h 2093272"/>
                <a:gd name="connsiteX1338" fmla="*/ 1101991 w 4292723"/>
                <a:gd name="connsiteY1338" fmla="*/ 883450 h 2093272"/>
                <a:gd name="connsiteX1339" fmla="*/ 1121798 w 4292723"/>
                <a:gd name="connsiteY1339" fmla="*/ 843836 h 2093272"/>
                <a:gd name="connsiteX1340" fmla="*/ 1163213 w 4292723"/>
                <a:gd name="connsiteY1340" fmla="*/ 831231 h 2093272"/>
                <a:gd name="connsiteX1341" fmla="*/ 1244242 w 4292723"/>
                <a:gd name="connsiteY1341" fmla="*/ 775411 h 2093272"/>
                <a:gd name="connsiteX1342" fmla="*/ 1215432 w 4292723"/>
                <a:gd name="connsiteY1342" fmla="*/ 789817 h 2093272"/>
                <a:gd name="connsiteX1343" fmla="*/ 1233438 w 4292723"/>
                <a:gd name="connsiteY1343" fmla="*/ 791617 h 2093272"/>
                <a:gd name="connsiteX1344" fmla="*/ 1287457 w 4292723"/>
                <a:gd name="connsiteY1344" fmla="*/ 752003 h 2093272"/>
                <a:gd name="connsiteX1345" fmla="*/ 1242441 w 4292723"/>
                <a:gd name="connsiteY1345" fmla="*/ 764608 h 2093272"/>
                <a:gd name="connsiteX1346" fmla="*/ 1235239 w 4292723"/>
                <a:gd name="connsiteY1346" fmla="*/ 723193 h 2093272"/>
                <a:gd name="connsiteX1347" fmla="*/ 1150608 w 4292723"/>
                <a:gd name="connsiteY1347" fmla="*/ 759206 h 2093272"/>
                <a:gd name="connsiteX1348" fmla="*/ 1170416 w 4292723"/>
                <a:gd name="connsiteY1348" fmla="*/ 733997 h 2093272"/>
                <a:gd name="connsiteX1349" fmla="*/ 1156010 w 4292723"/>
                <a:gd name="connsiteY1349" fmla="*/ 730395 h 2093272"/>
                <a:gd name="connsiteX1350" fmla="*/ 1215432 w 4292723"/>
                <a:gd name="connsiteY1350" fmla="*/ 699785 h 2093272"/>
                <a:gd name="connsiteX1351" fmla="*/ 1262248 w 4292723"/>
                <a:gd name="connsiteY1351" fmla="*/ 699785 h 2093272"/>
                <a:gd name="connsiteX1352" fmla="*/ 1300062 w 4292723"/>
                <a:gd name="connsiteY1352" fmla="*/ 687180 h 2093272"/>
                <a:gd name="connsiteX1353" fmla="*/ 1336074 w 4292723"/>
                <a:gd name="connsiteY1353" fmla="*/ 656569 h 2093272"/>
                <a:gd name="connsiteX1354" fmla="*/ 1282055 w 4292723"/>
                <a:gd name="connsiteY1354" fmla="*/ 651167 h 2093272"/>
                <a:gd name="connsiteX1355" fmla="*/ 1319869 w 4292723"/>
                <a:gd name="connsiteY1355" fmla="*/ 629560 h 2093272"/>
                <a:gd name="connsiteX1356" fmla="*/ 1265849 w 4292723"/>
                <a:gd name="connsiteY1356" fmla="*/ 598949 h 2093272"/>
                <a:gd name="connsiteX1357" fmla="*/ 1233438 w 4292723"/>
                <a:gd name="connsiteY1357" fmla="*/ 532325 h 2093272"/>
                <a:gd name="connsiteX1358" fmla="*/ 1204628 w 4292723"/>
                <a:gd name="connsiteY1358" fmla="*/ 568338 h 2093272"/>
                <a:gd name="connsiteX1359" fmla="*/ 1170416 w 4292723"/>
                <a:gd name="connsiteY1359" fmla="*/ 559335 h 2093272"/>
                <a:gd name="connsiteX1360" fmla="*/ 1116396 w 4292723"/>
                <a:gd name="connsiteY1360" fmla="*/ 496312 h 2093272"/>
                <a:gd name="connsiteX1361" fmla="*/ 1082184 w 4292723"/>
                <a:gd name="connsiteY1361" fmla="*/ 543129 h 2093272"/>
                <a:gd name="connsiteX1362" fmla="*/ 1073181 w 4292723"/>
                <a:gd name="connsiteY1362" fmla="*/ 543129 h 2093272"/>
                <a:gd name="connsiteX1363" fmla="*/ 1067779 w 4292723"/>
                <a:gd name="connsiteY1363" fmla="*/ 561135 h 2093272"/>
                <a:gd name="connsiteX1364" fmla="*/ 1055175 w 4292723"/>
                <a:gd name="connsiteY1364" fmla="*/ 625958 h 2093272"/>
                <a:gd name="connsiteX1365" fmla="*/ 1051573 w 4292723"/>
                <a:gd name="connsiteY1365" fmla="*/ 687180 h 2093272"/>
                <a:gd name="connsiteX1366" fmla="*/ 1022763 w 4292723"/>
                <a:gd name="connsiteY1366" fmla="*/ 622357 h 2093272"/>
                <a:gd name="connsiteX1367" fmla="*/ 952538 w 4292723"/>
                <a:gd name="connsiteY1367" fmla="*/ 600749 h 2093272"/>
                <a:gd name="connsiteX1368" fmla="*/ 918326 w 4292723"/>
                <a:gd name="connsiteY1368" fmla="*/ 588145 h 2093272"/>
                <a:gd name="connsiteX1369" fmla="*/ 900320 w 4292723"/>
                <a:gd name="connsiteY1369" fmla="*/ 588145 h 2093272"/>
                <a:gd name="connsiteX1370" fmla="*/ 891316 w 4292723"/>
                <a:gd name="connsiteY1370" fmla="*/ 566537 h 2093272"/>
                <a:gd name="connsiteX1371" fmla="*/ 873310 w 4292723"/>
                <a:gd name="connsiteY1371" fmla="*/ 534126 h 2093272"/>
                <a:gd name="connsiteX1372" fmla="*/ 893117 w 4292723"/>
                <a:gd name="connsiteY1372" fmla="*/ 499914 h 2093272"/>
                <a:gd name="connsiteX1373" fmla="*/ 918326 w 4292723"/>
                <a:gd name="connsiteY1373" fmla="*/ 478306 h 2093272"/>
                <a:gd name="connsiteX1374" fmla="*/ 880513 w 4292723"/>
                <a:gd name="connsiteY1374" fmla="*/ 463901 h 2093272"/>
                <a:gd name="connsiteX1375" fmla="*/ 930930 w 4292723"/>
                <a:gd name="connsiteY1375" fmla="*/ 460300 h 2093272"/>
                <a:gd name="connsiteX1376" fmla="*/ 963342 w 4292723"/>
                <a:gd name="connsiteY1376" fmla="*/ 442293 h 2093272"/>
                <a:gd name="connsiteX1377" fmla="*/ 918326 w 4292723"/>
                <a:gd name="connsiteY1377" fmla="*/ 427888 h 2093272"/>
                <a:gd name="connsiteX1378" fmla="*/ 966943 w 4292723"/>
                <a:gd name="connsiteY1378" fmla="*/ 415284 h 2093272"/>
                <a:gd name="connsiteX1379" fmla="*/ 963342 w 4292723"/>
                <a:gd name="connsiteY1379" fmla="*/ 463901 h 2093272"/>
                <a:gd name="connsiteX1380" fmla="*/ 993953 w 4292723"/>
                <a:gd name="connsiteY1380" fmla="*/ 478306 h 2093272"/>
                <a:gd name="connsiteX1381" fmla="*/ 1013760 w 4292723"/>
                <a:gd name="connsiteY1381" fmla="*/ 469303 h 2093272"/>
                <a:gd name="connsiteX1382" fmla="*/ 1029966 w 4292723"/>
                <a:gd name="connsiteY1382" fmla="*/ 474705 h 2093272"/>
                <a:gd name="connsiteX1383" fmla="*/ 988551 w 4292723"/>
                <a:gd name="connsiteY1383" fmla="*/ 431489 h 2093272"/>
                <a:gd name="connsiteX1384" fmla="*/ 1001155 w 4292723"/>
                <a:gd name="connsiteY1384" fmla="*/ 422486 h 2093272"/>
                <a:gd name="connsiteX1385" fmla="*/ 1020962 w 4292723"/>
                <a:gd name="connsiteY1385" fmla="*/ 379271 h 2093272"/>
                <a:gd name="connsiteX1386" fmla="*/ 1002956 w 4292723"/>
                <a:gd name="connsiteY1386" fmla="*/ 346859 h 2093272"/>
                <a:gd name="connsiteX1387" fmla="*/ 1065978 w 4292723"/>
                <a:gd name="connsiteY1387" fmla="*/ 345059 h 2093272"/>
                <a:gd name="connsiteX1388" fmla="*/ 1056975 w 4292723"/>
                <a:gd name="connsiteY1388" fmla="*/ 336055 h 2093272"/>
                <a:gd name="connsiteX1389" fmla="*/ 1114596 w 4292723"/>
                <a:gd name="connsiteY1389" fmla="*/ 370268 h 2093272"/>
                <a:gd name="connsiteX1390" fmla="*/ 1139805 w 4292723"/>
                <a:gd name="connsiteY1390" fmla="*/ 399078 h 2093272"/>
                <a:gd name="connsiteX1391" fmla="*/ 1123599 w 4292723"/>
                <a:gd name="connsiteY1391" fmla="*/ 436891 h 2093272"/>
                <a:gd name="connsiteX1392" fmla="*/ 1071380 w 4292723"/>
                <a:gd name="connsiteY1392" fmla="*/ 451296 h 2093272"/>
                <a:gd name="connsiteX1393" fmla="*/ 1112795 w 4292723"/>
                <a:gd name="connsiteY1393" fmla="*/ 449496 h 2093272"/>
                <a:gd name="connsiteX1394" fmla="*/ 1156010 w 4292723"/>
                <a:gd name="connsiteY1394" fmla="*/ 483708 h 2093272"/>
                <a:gd name="connsiteX1395" fmla="*/ 1213631 w 4292723"/>
                <a:gd name="connsiteY1395" fmla="*/ 505316 h 2093272"/>
                <a:gd name="connsiteX1396" fmla="*/ 1181219 w 4292723"/>
                <a:gd name="connsiteY1396" fmla="*/ 467502 h 2093272"/>
                <a:gd name="connsiteX1397" fmla="*/ 1229837 w 4292723"/>
                <a:gd name="connsiteY1397" fmla="*/ 492711 h 2093272"/>
                <a:gd name="connsiteX1398" fmla="*/ 1237039 w 4292723"/>
                <a:gd name="connsiteY1398" fmla="*/ 471103 h 2093272"/>
                <a:gd name="connsiteX1399" fmla="*/ 1188422 w 4292723"/>
                <a:gd name="connsiteY1399" fmla="*/ 424287 h 2093272"/>
                <a:gd name="connsiteX1400" fmla="*/ 1217232 w 4292723"/>
                <a:gd name="connsiteY1400" fmla="*/ 426087 h 2093272"/>
                <a:gd name="connsiteX1401" fmla="*/ 1246042 w 4292723"/>
                <a:gd name="connsiteY1401" fmla="*/ 438692 h 2093272"/>
                <a:gd name="connsiteX1402" fmla="*/ 1267650 w 4292723"/>
                <a:gd name="connsiteY1402" fmla="*/ 420686 h 2093272"/>
                <a:gd name="connsiteX1403" fmla="*/ 1267650 w 4292723"/>
                <a:gd name="connsiteY1403" fmla="*/ 406280 h 2093272"/>
                <a:gd name="connsiteX1404" fmla="*/ 1210030 w 4292723"/>
                <a:gd name="connsiteY1404" fmla="*/ 357663 h 2093272"/>
                <a:gd name="connsiteX1405" fmla="*/ 1195624 w 4292723"/>
                <a:gd name="connsiteY1405" fmla="*/ 354062 h 2093272"/>
                <a:gd name="connsiteX1406" fmla="*/ 1204628 w 4292723"/>
                <a:gd name="connsiteY1406" fmla="*/ 348660 h 2093272"/>
                <a:gd name="connsiteX1407" fmla="*/ 1184821 w 4292723"/>
                <a:gd name="connsiteY1407" fmla="*/ 337856 h 2093272"/>
                <a:gd name="connsiteX1408" fmla="*/ 1188422 w 4292723"/>
                <a:gd name="connsiteY1408" fmla="*/ 330654 h 2093272"/>
                <a:gd name="connsiteX1409" fmla="*/ 1147007 w 4292723"/>
                <a:gd name="connsiteY1409" fmla="*/ 318049 h 2093272"/>
                <a:gd name="connsiteX1410" fmla="*/ 1156010 w 4292723"/>
                <a:gd name="connsiteY1410" fmla="*/ 314448 h 2093272"/>
                <a:gd name="connsiteX1411" fmla="*/ 1100191 w 4292723"/>
                <a:gd name="connsiteY1411" fmla="*/ 289239 h 2093272"/>
                <a:gd name="connsiteX1412" fmla="*/ 1044371 w 4292723"/>
                <a:gd name="connsiteY1412" fmla="*/ 298242 h 2093272"/>
                <a:gd name="connsiteX1413" fmla="*/ 1038969 w 4292723"/>
                <a:gd name="connsiteY1413" fmla="*/ 274834 h 2093272"/>
                <a:gd name="connsiteX1414" fmla="*/ 1008358 w 4292723"/>
                <a:gd name="connsiteY1414" fmla="*/ 264030 h 2093272"/>
                <a:gd name="connsiteX1415" fmla="*/ 995754 w 4292723"/>
                <a:gd name="connsiteY1415" fmla="*/ 314448 h 2093272"/>
                <a:gd name="connsiteX1416" fmla="*/ 990352 w 4292723"/>
                <a:gd name="connsiteY1416" fmla="*/ 258628 h 2093272"/>
                <a:gd name="connsiteX1417" fmla="*/ 934532 w 4292723"/>
                <a:gd name="connsiteY1417" fmla="*/ 287438 h 2093272"/>
                <a:gd name="connsiteX1418" fmla="*/ 959741 w 4292723"/>
                <a:gd name="connsiteY1418" fmla="*/ 325252 h 2093272"/>
                <a:gd name="connsiteX1419" fmla="*/ 938133 w 4292723"/>
                <a:gd name="connsiteY1419" fmla="*/ 325252 h 2093272"/>
                <a:gd name="connsiteX1420" fmla="*/ 995754 w 4292723"/>
                <a:gd name="connsiteY1420" fmla="*/ 345059 h 2093272"/>
                <a:gd name="connsiteX1421" fmla="*/ 956139 w 4292723"/>
                <a:gd name="connsiteY1421" fmla="*/ 397277 h 2093272"/>
                <a:gd name="connsiteX1422" fmla="*/ 956139 w 4292723"/>
                <a:gd name="connsiteY1422" fmla="*/ 373869 h 2093272"/>
                <a:gd name="connsiteX1423" fmla="*/ 934532 w 4292723"/>
                <a:gd name="connsiteY1423" fmla="*/ 364866 h 2093272"/>
                <a:gd name="connsiteX1424" fmla="*/ 905722 w 4292723"/>
                <a:gd name="connsiteY1424" fmla="*/ 346859 h 2093272"/>
                <a:gd name="connsiteX1425" fmla="*/ 862506 w 4292723"/>
                <a:gd name="connsiteY1425" fmla="*/ 312647 h 2093272"/>
                <a:gd name="connsiteX1426" fmla="*/ 858905 w 4292723"/>
                <a:gd name="connsiteY1426" fmla="*/ 361264 h 2093272"/>
                <a:gd name="connsiteX1427" fmla="*/ 885915 w 4292723"/>
                <a:gd name="connsiteY1427" fmla="*/ 364866 h 2093272"/>
                <a:gd name="connsiteX1428" fmla="*/ 866107 w 4292723"/>
                <a:gd name="connsiteY1428" fmla="*/ 404480 h 2093272"/>
                <a:gd name="connsiteX1429" fmla="*/ 857104 w 4292723"/>
                <a:gd name="connsiteY1429" fmla="*/ 382872 h 2093272"/>
                <a:gd name="connsiteX1430" fmla="*/ 848101 w 4292723"/>
                <a:gd name="connsiteY1430" fmla="*/ 372068 h 2093272"/>
                <a:gd name="connsiteX1431" fmla="*/ 855304 w 4292723"/>
                <a:gd name="connsiteY1431" fmla="*/ 372068 h 2093272"/>
                <a:gd name="connsiteX1432" fmla="*/ 833696 w 4292723"/>
                <a:gd name="connsiteY1432" fmla="*/ 346859 h 2093272"/>
                <a:gd name="connsiteX1433" fmla="*/ 817490 w 4292723"/>
                <a:gd name="connsiteY1433" fmla="*/ 363065 h 2093272"/>
                <a:gd name="connsiteX1434" fmla="*/ 835497 w 4292723"/>
                <a:gd name="connsiteY1434" fmla="*/ 375670 h 2093272"/>
                <a:gd name="connsiteX1435" fmla="*/ 767072 w 4292723"/>
                <a:gd name="connsiteY1435" fmla="*/ 384673 h 2093272"/>
                <a:gd name="connsiteX1436" fmla="*/ 732860 w 4292723"/>
                <a:gd name="connsiteY1436" fmla="*/ 381071 h 2093272"/>
                <a:gd name="connsiteX1437" fmla="*/ 718455 w 4292723"/>
                <a:gd name="connsiteY1437" fmla="*/ 415284 h 2093272"/>
                <a:gd name="connsiteX1438" fmla="*/ 630224 w 4292723"/>
                <a:gd name="connsiteY1438" fmla="*/ 388274 h 2093272"/>
                <a:gd name="connsiteX1439" fmla="*/ 644629 w 4292723"/>
                <a:gd name="connsiteY1439" fmla="*/ 377470 h 2093272"/>
                <a:gd name="connsiteX1440" fmla="*/ 563600 w 4292723"/>
                <a:gd name="connsiteY1440" fmla="*/ 348660 h 2093272"/>
                <a:gd name="connsiteX1441" fmla="*/ 513182 w 4292723"/>
                <a:gd name="connsiteY1441" fmla="*/ 341457 h 2093272"/>
                <a:gd name="connsiteX1442" fmla="*/ 493375 w 4292723"/>
                <a:gd name="connsiteY1442" fmla="*/ 348660 h 2093272"/>
                <a:gd name="connsiteX1443" fmla="*/ 478970 w 4292723"/>
                <a:gd name="connsiteY1443" fmla="*/ 334255 h 2093272"/>
                <a:gd name="connsiteX1444" fmla="*/ 469967 w 4292723"/>
                <a:gd name="connsiteY1444" fmla="*/ 341457 h 2093272"/>
                <a:gd name="connsiteX1445" fmla="*/ 415948 w 4292723"/>
                <a:gd name="connsiteY1445" fmla="*/ 368467 h 2093272"/>
                <a:gd name="connsiteX1446" fmla="*/ 457362 w 4292723"/>
                <a:gd name="connsiteY1446" fmla="*/ 341457 h 2093272"/>
                <a:gd name="connsiteX1447" fmla="*/ 390739 w 4292723"/>
                <a:gd name="connsiteY1447" fmla="*/ 355862 h 2093272"/>
                <a:gd name="connsiteX1448" fmla="*/ 304308 w 4292723"/>
                <a:gd name="connsiteY1448" fmla="*/ 345059 h 2093272"/>
                <a:gd name="connsiteX1449" fmla="*/ 223279 w 4292723"/>
                <a:gd name="connsiteY1449" fmla="*/ 334255 h 2093272"/>
                <a:gd name="connsiteX1450" fmla="*/ 147652 w 4292723"/>
                <a:gd name="connsiteY1450" fmla="*/ 325252 h 2093272"/>
                <a:gd name="connsiteX1451" fmla="*/ 151254 w 4292723"/>
                <a:gd name="connsiteY1451" fmla="*/ 318049 h 2093272"/>
                <a:gd name="connsiteX1452" fmla="*/ 90032 w 4292723"/>
                <a:gd name="connsiteY1452" fmla="*/ 332454 h 2093272"/>
                <a:gd name="connsiteX1453" fmla="*/ 48617 w 4292723"/>
                <a:gd name="connsiteY1453" fmla="*/ 363065 h 2093272"/>
                <a:gd name="connsiteX1454" fmla="*/ 27010 w 4292723"/>
                <a:gd name="connsiteY1454" fmla="*/ 386473 h 2093272"/>
                <a:gd name="connsiteX1455" fmla="*/ 72026 w 4292723"/>
                <a:gd name="connsiteY1455" fmla="*/ 424287 h 2093272"/>
                <a:gd name="connsiteX1456" fmla="*/ 45016 w 4292723"/>
                <a:gd name="connsiteY1456" fmla="*/ 411682 h 2093272"/>
                <a:gd name="connsiteX1457" fmla="*/ 0 w 4292723"/>
                <a:gd name="connsiteY1457" fmla="*/ 435091 h 2093272"/>
                <a:gd name="connsiteX1458" fmla="*/ 30611 w 4292723"/>
                <a:gd name="connsiteY1458" fmla="*/ 458499 h 2093272"/>
                <a:gd name="connsiteX1459" fmla="*/ 82829 w 4292723"/>
                <a:gd name="connsiteY1459" fmla="*/ 449496 h 2093272"/>
                <a:gd name="connsiteX1460" fmla="*/ 23408 w 4292723"/>
                <a:gd name="connsiteY1460" fmla="*/ 503515 h 2093272"/>
                <a:gd name="connsiteX1461" fmla="*/ 63022 w 4292723"/>
                <a:gd name="connsiteY1461" fmla="*/ 532325 h 2093272"/>
                <a:gd name="connsiteX1462" fmla="*/ 70225 w 4292723"/>
                <a:gd name="connsiteY1462" fmla="*/ 562936 h 2093272"/>
                <a:gd name="connsiteX1463" fmla="*/ 111640 w 4292723"/>
                <a:gd name="connsiteY1463" fmla="*/ 555733 h 2093272"/>
                <a:gd name="connsiteX1464" fmla="*/ 129646 w 4292723"/>
                <a:gd name="connsiteY1464" fmla="*/ 557534 h 2093272"/>
                <a:gd name="connsiteX1465" fmla="*/ 30611 w 4292723"/>
                <a:gd name="connsiteY1465" fmla="*/ 633161 h 2093272"/>
                <a:gd name="connsiteX1466" fmla="*/ 172861 w 4292723"/>
                <a:gd name="connsiteY1466" fmla="*/ 561135 h 2093272"/>
                <a:gd name="connsiteX1467" fmla="*/ 163858 w 4292723"/>
                <a:gd name="connsiteY1467" fmla="*/ 546730 h 2093272"/>
                <a:gd name="connsiteX1468" fmla="*/ 217877 w 4292723"/>
                <a:gd name="connsiteY1468" fmla="*/ 519721 h 2093272"/>
                <a:gd name="connsiteX1469" fmla="*/ 194469 w 4292723"/>
                <a:gd name="connsiteY1469" fmla="*/ 550332 h 2093272"/>
                <a:gd name="connsiteX1470" fmla="*/ 235884 w 4292723"/>
                <a:gd name="connsiteY1470" fmla="*/ 535926 h 2093272"/>
                <a:gd name="connsiteX1471" fmla="*/ 232282 w 4292723"/>
                <a:gd name="connsiteY1471" fmla="*/ 526923 h 2093272"/>
                <a:gd name="connsiteX1472" fmla="*/ 181865 w 4292723"/>
                <a:gd name="connsiteY1472" fmla="*/ 577341 h 2093272"/>
                <a:gd name="connsiteX1473" fmla="*/ 181865 w 4292723"/>
                <a:gd name="connsiteY1473" fmla="*/ 566537 h 2093272"/>
                <a:gd name="connsiteX1474" fmla="*/ 162058 w 4292723"/>
                <a:gd name="connsiteY1474" fmla="*/ 595348 h 2093272"/>
                <a:gd name="connsiteX1475" fmla="*/ 181865 w 4292723"/>
                <a:gd name="connsiteY1475" fmla="*/ 577341 h 209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</a:cxnLst>
              <a:rect l="l" t="t" r="r" b="b"/>
              <a:pathLst>
                <a:path w="4292723" h="2093272">
                  <a:moveTo>
                    <a:pt x="1042570" y="498113"/>
                  </a:moveTo>
                  <a:cubicBezTo>
                    <a:pt x="1082184" y="471103"/>
                    <a:pt x="1049773" y="543129"/>
                    <a:pt x="1042570" y="498113"/>
                  </a:cubicBezTo>
                  <a:lnTo>
                    <a:pt x="1042570" y="498113"/>
                  </a:lnTo>
                  <a:close/>
                  <a:moveTo>
                    <a:pt x="1010159" y="501714"/>
                  </a:moveTo>
                  <a:cubicBezTo>
                    <a:pt x="1020962" y="501714"/>
                    <a:pt x="1026364" y="494512"/>
                    <a:pt x="1024564" y="487309"/>
                  </a:cubicBezTo>
                  <a:cubicBezTo>
                    <a:pt x="1020962" y="487309"/>
                    <a:pt x="992152" y="501714"/>
                    <a:pt x="1010159" y="501714"/>
                  </a:cubicBezTo>
                  <a:close/>
                  <a:moveTo>
                    <a:pt x="1074982" y="282036"/>
                  </a:moveTo>
                  <a:cubicBezTo>
                    <a:pt x="1083985" y="278435"/>
                    <a:pt x="1087586" y="273033"/>
                    <a:pt x="1098390" y="273033"/>
                  </a:cubicBezTo>
                  <a:cubicBezTo>
                    <a:pt x="1083985" y="258628"/>
                    <a:pt x="1062377" y="260429"/>
                    <a:pt x="1042570" y="260429"/>
                  </a:cubicBezTo>
                  <a:cubicBezTo>
                    <a:pt x="1044371" y="280236"/>
                    <a:pt x="1056975" y="287438"/>
                    <a:pt x="1074982" y="282036"/>
                  </a:cubicBezTo>
                  <a:close/>
                  <a:moveTo>
                    <a:pt x="2963852" y="1243578"/>
                  </a:moveTo>
                  <a:cubicBezTo>
                    <a:pt x="2956650" y="1252581"/>
                    <a:pt x="2962052" y="1302999"/>
                    <a:pt x="2980058" y="1284992"/>
                  </a:cubicBezTo>
                  <a:cubicBezTo>
                    <a:pt x="2990862" y="1275989"/>
                    <a:pt x="2967453" y="1247179"/>
                    <a:pt x="2963852" y="1243578"/>
                  </a:cubicBezTo>
                  <a:close/>
                  <a:moveTo>
                    <a:pt x="3734526" y="1879203"/>
                  </a:moveTo>
                  <a:cubicBezTo>
                    <a:pt x="3739928" y="1893609"/>
                    <a:pt x="3750731" y="1911615"/>
                    <a:pt x="3765137" y="1915216"/>
                  </a:cubicBezTo>
                  <a:cubicBezTo>
                    <a:pt x="3766937" y="1911615"/>
                    <a:pt x="3766937" y="1909814"/>
                    <a:pt x="3765137" y="1906213"/>
                  </a:cubicBezTo>
                  <a:cubicBezTo>
                    <a:pt x="3768738" y="1906213"/>
                    <a:pt x="3772339" y="1906213"/>
                    <a:pt x="3775940" y="1906213"/>
                  </a:cubicBezTo>
                  <a:cubicBezTo>
                    <a:pt x="3775940" y="1893609"/>
                    <a:pt x="3779542" y="1891808"/>
                    <a:pt x="3779542" y="1879203"/>
                  </a:cubicBezTo>
                  <a:cubicBezTo>
                    <a:pt x="3770539" y="1882805"/>
                    <a:pt x="3732725" y="1872001"/>
                    <a:pt x="3734526" y="1879203"/>
                  </a:cubicBezTo>
                  <a:cubicBezTo>
                    <a:pt x="3734526" y="1881004"/>
                    <a:pt x="3734526" y="1879203"/>
                    <a:pt x="3734526" y="1879203"/>
                  </a:cubicBezTo>
                  <a:close/>
                  <a:moveTo>
                    <a:pt x="3774140" y="1861197"/>
                  </a:moveTo>
                  <a:cubicBezTo>
                    <a:pt x="3774140" y="1868400"/>
                    <a:pt x="3779542" y="1872001"/>
                    <a:pt x="3784944" y="1872001"/>
                  </a:cubicBezTo>
                  <a:cubicBezTo>
                    <a:pt x="3783143" y="1862998"/>
                    <a:pt x="3779542" y="1861197"/>
                    <a:pt x="3774140" y="1861197"/>
                  </a:cubicBezTo>
                  <a:cubicBezTo>
                    <a:pt x="3774140" y="1861197"/>
                    <a:pt x="3774140" y="1861197"/>
                    <a:pt x="3774140" y="1861197"/>
                  </a:cubicBezTo>
                  <a:close/>
                  <a:moveTo>
                    <a:pt x="3727323" y="1857596"/>
                  </a:moveTo>
                  <a:cubicBezTo>
                    <a:pt x="3720121" y="1861197"/>
                    <a:pt x="3725523" y="1866599"/>
                    <a:pt x="3729124" y="1868400"/>
                  </a:cubicBezTo>
                  <a:cubicBezTo>
                    <a:pt x="3730924" y="1868400"/>
                    <a:pt x="3730924" y="1855795"/>
                    <a:pt x="3727323" y="1857596"/>
                  </a:cubicBezTo>
                  <a:cubicBezTo>
                    <a:pt x="3727323" y="1857596"/>
                    <a:pt x="3729124" y="1857596"/>
                    <a:pt x="3727323" y="1857596"/>
                  </a:cubicBezTo>
                  <a:close/>
                  <a:moveTo>
                    <a:pt x="4028030" y="1960232"/>
                  </a:moveTo>
                  <a:cubicBezTo>
                    <a:pt x="4047837" y="1960232"/>
                    <a:pt x="4053239" y="1922419"/>
                    <a:pt x="4076647" y="1917017"/>
                  </a:cubicBezTo>
                  <a:cubicBezTo>
                    <a:pt x="4065843" y="1895409"/>
                    <a:pt x="4107258" y="1897210"/>
                    <a:pt x="4076647" y="1881004"/>
                  </a:cubicBezTo>
                  <a:cubicBezTo>
                    <a:pt x="4053239" y="1866599"/>
                    <a:pt x="4062242" y="1890007"/>
                    <a:pt x="4049638" y="1906213"/>
                  </a:cubicBezTo>
                  <a:cubicBezTo>
                    <a:pt x="4037033" y="1920618"/>
                    <a:pt x="4015425" y="1922419"/>
                    <a:pt x="4006422" y="1938625"/>
                  </a:cubicBezTo>
                  <a:cubicBezTo>
                    <a:pt x="3999220" y="1951229"/>
                    <a:pt x="4001020" y="1963833"/>
                    <a:pt x="4028030" y="1960232"/>
                  </a:cubicBezTo>
                  <a:cubicBezTo>
                    <a:pt x="4028030" y="1960232"/>
                    <a:pt x="4026229" y="1960232"/>
                    <a:pt x="4028030" y="1960232"/>
                  </a:cubicBezTo>
                  <a:close/>
                  <a:moveTo>
                    <a:pt x="4011824" y="1967435"/>
                  </a:moveTo>
                  <a:cubicBezTo>
                    <a:pt x="4010024" y="1969235"/>
                    <a:pt x="4008223" y="1969235"/>
                    <a:pt x="4008223" y="1972837"/>
                  </a:cubicBezTo>
                  <a:cubicBezTo>
                    <a:pt x="4011824" y="1972837"/>
                    <a:pt x="4015425" y="1972837"/>
                    <a:pt x="4019027" y="1972837"/>
                  </a:cubicBezTo>
                  <a:cubicBezTo>
                    <a:pt x="4017226" y="1967435"/>
                    <a:pt x="4017226" y="1962033"/>
                    <a:pt x="4011824" y="1967435"/>
                  </a:cubicBezTo>
                  <a:cubicBezTo>
                    <a:pt x="4010024" y="1967435"/>
                    <a:pt x="4011824" y="1965634"/>
                    <a:pt x="4011824" y="1967435"/>
                  </a:cubicBezTo>
                  <a:close/>
                  <a:moveTo>
                    <a:pt x="4091052" y="1826985"/>
                  </a:moveTo>
                  <a:cubicBezTo>
                    <a:pt x="4091052" y="1832387"/>
                    <a:pt x="4091052" y="1848593"/>
                    <a:pt x="4091052" y="1850393"/>
                  </a:cubicBezTo>
                  <a:cubicBezTo>
                    <a:pt x="4091052" y="1848593"/>
                    <a:pt x="4082049" y="1850393"/>
                    <a:pt x="4080248" y="1857596"/>
                  </a:cubicBezTo>
                  <a:cubicBezTo>
                    <a:pt x="4080248" y="1866599"/>
                    <a:pt x="4087451" y="1857596"/>
                    <a:pt x="4089252" y="1862998"/>
                  </a:cubicBezTo>
                  <a:cubicBezTo>
                    <a:pt x="4089252" y="1862998"/>
                    <a:pt x="4100056" y="1884605"/>
                    <a:pt x="4105457" y="1884605"/>
                  </a:cubicBezTo>
                  <a:cubicBezTo>
                    <a:pt x="4107258" y="1884605"/>
                    <a:pt x="4114461" y="1872001"/>
                    <a:pt x="4118062" y="1868400"/>
                  </a:cubicBezTo>
                  <a:cubicBezTo>
                    <a:pt x="4136068" y="1850393"/>
                    <a:pt x="4148673" y="1830586"/>
                    <a:pt x="4112660" y="1835988"/>
                  </a:cubicBezTo>
                  <a:cubicBezTo>
                    <a:pt x="4112660" y="1825184"/>
                    <a:pt x="4109059" y="1810779"/>
                    <a:pt x="4101856" y="1825184"/>
                  </a:cubicBezTo>
                  <a:cubicBezTo>
                    <a:pt x="4094654" y="1819782"/>
                    <a:pt x="4092853" y="1803577"/>
                    <a:pt x="4083850" y="1794573"/>
                  </a:cubicBezTo>
                  <a:cubicBezTo>
                    <a:pt x="4065843" y="1778368"/>
                    <a:pt x="4091052" y="1821583"/>
                    <a:pt x="4091052" y="1826985"/>
                  </a:cubicBezTo>
                  <a:close/>
                  <a:moveTo>
                    <a:pt x="3966808" y="1605506"/>
                  </a:moveTo>
                  <a:cubicBezTo>
                    <a:pt x="3975811" y="1619911"/>
                    <a:pt x="3984814" y="1632516"/>
                    <a:pt x="4004622" y="1634316"/>
                  </a:cubicBezTo>
                  <a:cubicBezTo>
                    <a:pt x="4002821" y="1625313"/>
                    <a:pt x="3975811" y="1605506"/>
                    <a:pt x="3966808" y="1605506"/>
                  </a:cubicBezTo>
                  <a:close/>
                  <a:moveTo>
                    <a:pt x="3563465" y="1493867"/>
                  </a:moveTo>
                  <a:cubicBezTo>
                    <a:pt x="3547259" y="1497468"/>
                    <a:pt x="3570668" y="1499268"/>
                    <a:pt x="3577870" y="1499268"/>
                  </a:cubicBezTo>
                  <a:cubicBezTo>
                    <a:pt x="3577870" y="1497468"/>
                    <a:pt x="3577870" y="1495667"/>
                    <a:pt x="3577870" y="1493867"/>
                  </a:cubicBezTo>
                  <a:cubicBezTo>
                    <a:pt x="3574269" y="1493867"/>
                    <a:pt x="3559864" y="1493867"/>
                    <a:pt x="3563465" y="1493867"/>
                  </a:cubicBezTo>
                  <a:close/>
                  <a:moveTo>
                    <a:pt x="3705716" y="1501069"/>
                  </a:moveTo>
                  <a:cubicBezTo>
                    <a:pt x="3687709" y="1524477"/>
                    <a:pt x="3712918" y="1580297"/>
                    <a:pt x="3671503" y="1569493"/>
                  </a:cubicBezTo>
                  <a:cubicBezTo>
                    <a:pt x="3671503" y="1569493"/>
                    <a:pt x="3633690" y="1544284"/>
                    <a:pt x="3633690" y="1542484"/>
                  </a:cubicBezTo>
                  <a:cubicBezTo>
                    <a:pt x="3626487" y="1526278"/>
                    <a:pt x="3640892" y="1519075"/>
                    <a:pt x="3646294" y="1506471"/>
                  </a:cubicBezTo>
                  <a:cubicBezTo>
                    <a:pt x="3624687" y="1502870"/>
                    <a:pt x="3604880" y="1492066"/>
                    <a:pt x="3585073" y="1492066"/>
                  </a:cubicBezTo>
                  <a:cubicBezTo>
                    <a:pt x="3588674" y="1495667"/>
                    <a:pt x="3588674" y="1497468"/>
                    <a:pt x="3595876" y="1502870"/>
                  </a:cubicBezTo>
                  <a:cubicBezTo>
                    <a:pt x="3592275" y="1501069"/>
                    <a:pt x="3570668" y="1515474"/>
                    <a:pt x="3565266" y="1519075"/>
                  </a:cubicBezTo>
                  <a:cubicBezTo>
                    <a:pt x="3549060" y="1529879"/>
                    <a:pt x="3574269" y="1531680"/>
                    <a:pt x="3547259" y="1537082"/>
                  </a:cubicBezTo>
                  <a:cubicBezTo>
                    <a:pt x="3538256" y="1538883"/>
                    <a:pt x="3532854" y="1526278"/>
                    <a:pt x="3518449" y="1531680"/>
                  </a:cubicBezTo>
                  <a:cubicBezTo>
                    <a:pt x="3505844" y="1537082"/>
                    <a:pt x="3504044" y="1553288"/>
                    <a:pt x="3489639" y="1553288"/>
                  </a:cubicBezTo>
                  <a:cubicBezTo>
                    <a:pt x="3491439" y="1558690"/>
                    <a:pt x="3491439" y="1565892"/>
                    <a:pt x="3495041" y="1569493"/>
                  </a:cubicBezTo>
                  <a:cubicBezTo>
                    <a:pt x="3491439" y="1569493"/>
                    <a:pt x="3487838" y="1569493"/>
                    <a:pt x="3484237" y="1569493"/>
                  </a:cubicBezTo>
                  <a:cubicBezTo>
                    <a:pt x="3484237" y="1567693"/>
                    <a:pt x="3484237" y="1564091"/>
                    <a:pt x="3484237" y="1560490"/>
                  </a:cubicBezTo>
                  <a:cubicBezTo>
                    <a:pt x="3468031" y="1560490"/>
                    <a:pt x="3462629" y="1594702"/>
                    <a:pt x="3442822" y="1603706"/>
                  </a:cubicBezTo>
                  <a:cubicBezTo>
                    <a:pt x="3428417" y="1610908"/>
                    <a:pt x="3406809" y="1612709"/>
                    <a:pt x="3390604" y="1618111"/>
                  </a:cubicBezTo>
                  <a:cubicBezTo>
                    <a:pt x="3383401" y="1619911"/>
                    <a:pt x="3379800" y="1643320"/>
                    <a:pt x="3370797" y="1623513"/>
                  </a:cubicBezTo>
                  <a:cubicBezTo>
                    <a:pt x="3363594" y="1645120"/>
                    <a:pt x="3361793" y="1655924"/>
                    <a:pt x="3374398" y="1677532"/>
                  </a:cubicBezTo>
                  <a:cubicBezTo>
                    <a:pt x="3349189" y="1666728"/>
                    <a:pt x="3376199" y="1704541"/>
                    <a:pt x="3381601" y="1718947"/>
                  </a:cubicBezTo>
                  <a:cubicBezTo>
                    <a:pt x="3392404" y="1745956"/>
                    <a:pt x="3403208" y="1763963"/>
                    <a:pt x="3381601" y="1783769"/>
                  </a:cubicBezTo>
                  <a:cubicBezTo>
                    <a:pt x="3396006" y="1783769"/>
                    <a:pt x="3405009" y="1799975"/>
                    <a:pt x="3423015" y="1796374"/>
                  </a:cubicBezTo>
                  <a:cubicBezTo>
                    <a:pt x="3433819" y="1794573"/>
                    <a:pt x="3439221" y="1781969"/>
                    <a:pt x="3450025" y="1780168"/>
                  </a:cubicBezTo>
                  <a:cubicBezTo>
                    <a:pt x="3459028" y="1778368"/>
                    <a:pt x="3469832" y="1787371"/>
                    <a:pt x="3477034" y="1785570"/>
                  </a:cubicBezTo>
                  <a:cubicBezTo>
                    <a:pt x="3486038" y="1783769"/>
                    <a:pt x="3486038" y="1776567"/>
                    <a:pt x="3493240" y="1772966"/>
                  </a:cubicBezTo>
                  <a:cubicBezTo>
                    <a:pt x="3500443" y="1771165"/>
                    <a:pt x="3507645" y="1762162"/>
                    <a:pt x="3514848" y="1760361"/>
                  </a:cubicBezTo>
                  <a:cubicBezTo>
                    <a:pt x="3520250" y="1758561"/>
                    <a:pt x="3523851" y="1765763"/>
                    <a:pt x="3531054" y="1763963"/>
                  </a:cubicBezTo>
                  <a:cubicBezTo>
                    <a:pt x="3552661" y="1754959"/>
                    <a:pt x="3577870" y="1742355"/>
                    <a:pt x="3604880" y="1756760"/>
                  </a:cubicBezTo>
                  <a:cubicBezTo>
                    <a:pt x="3621086" y="1765763"/>
                    <a:pt x="3635491" y="1825184"/>
                    <a:pt x="3651696" y="1771165"/>
                  </a:cubicBezTo>
                  <a:cubicBezTo>
                    <a:pt x="3664301" y="1774766"/>
                    <a:pt x="3651696" y="1783769"/>
                    <a:pt x="3653497" y="1792773"/>
                  </a:cubicBezTo>
                  <a:cubicBezTo>
                    <a:pt x="3667902" y="1783769"/>
                    <a:pt x="3662500" y="1796374"/>
                    <a:pt x="3660700" y="1808978"/>
                  </a:cubicBezTo>
                  <a:cubicBezTo>
                    <a:pt x="3684108" y="1803577"/>
                    <a:pt x="3673304" y="1825184"/>
                    <a:pt x="3691310" y="1839589"/>
                  </a:cubicBezTo>
                  <a:cubicBezTo>
                    <a:pt x="3693111" y="1841390"/>
                    <a:pt x="3714719" y="1848593"/>
                    <a:pt x="3720121" y="1848593"/>
                  </a:cubicBezTo>
                  <a:cubicBezTo>
                    <a:pt x="3732725" y="1848593"/>
                    <a:pt x="3729124" y="1835988"/>
                    <a:pt x="3736326" y="1835988"/>
                  </a:cubicBezTo>
                  <a:cubicBezTo>
                    <a:pt x="3743529" y="1835988"/>
                    <a:pt x="3743529" y="1850393"/>
                    <a:pt x="3748931" y="1850393"/>
                  </a:cubicBezTo>
                  <a:cubicBezTo>
                    <a:pt x="3774140" y="1844991"/>
                    <a:pt x="3799349" y="1835988"/>
                    <a:pt x="3808352" y="1812580"/>
                  </a:cubicBezTo>
                  <a:cubicBezTo>
                    <a:pt x="3813754" y="1798175"/>
                    <a:pt x="3815555" y="1781969"/>
                    <a:pt x="3824558" y="1765763"/>
                  </a:cubicBezTo>
                  <a:cubicBezTo>
                    <a:pt x="3844365" y="1733352"/>
                    <a:pt x="3846165" y="1699139"/>
                    <a:pt x="3829960" y="1664927"/>
                  </a:cubicBezTo>
                  <a:cubicBezTo>
                    <a:pt x="3826358" y="1657725"/>
                    <a:pt x="3820956" y="1654123"/>
                    <a:pt x="3815555" y="1648722"/>
                  </a:cubicBezTo>
                  <a:cubicBezTo>
                    <a:pt x="3811953" y="1645120"/>
                    <a:pt x="3811953" y="1636117"/>
                    <a:pt x="3808352" y="1632516"/>
                  </a:cubicBezTo>
                  <a:cubicBezTo>
                    <a:pt x="3808352" y="1632516"/>
                    <a:pt x="3793947" y="1627114"/>
                    <a:pt x="3792146" y="1625313"/>
                  </a:cubicBezTo>
                  <a:cubicBezTo>
                    <a:pt x="3788545" y="1621712"/>
                    <a:pt x="3788545" y="1612709"/>
                    <a:pt x="3784944" y="1607307"/>
                  </a:cubicBezTo>
                  <a:cubicBezTo>
                    <a:pt x="3779542" y="1601905"/>
                    <a:pt x="3763336" y="1598304"/>
                    <a:pt x="3759735" y="1591101"/>
                  </a:cubicBezTo>
                  <a:cubicBezTo>
                    <a:pt x="3748931" y="1576696"/>
                    <a:pt x="3745329" y="1549686"/>
                    <a:pt x="3736326" y="1537082"/>
                  </a:cubicBezTo>
                  <a:cubicBezTo>
                    <a:pt x="3734526" y="1533481"/>
                    <a:pt x="3725523" y="1529879"/>
                    <a:pt x="3721921" y="1522677"/>
                  </a:cubicBezTo>
                  <a:cubicBezTo>
                    <a:pt x="3716519" y="1515474"/>
                    <a:pt x="3720121" y="1495667"/>
                    <a:pt x="3707516" y="1493867"/>
                  </a:cubicBezTo>
                  <a:cubicBezTo>
                    <a:pt x="3705716" y="1495667"/>
                    <a:pt x="3705716" y="1497468"/>
                    <a:pt x="3705716" y="1501069"/>
                  </a:cubicBezTo>
                  <a:close/>
                  <a:moveTo>
                    <a:pt x="3914590" y="1475860"/>
                  </a:moveTo>
                  <a:cubicBezTo>
                    <a:pt x="3918191" y="1481262"/>
                    <a:pt x="3921792" y="1479462"/>
                    <a:pt x="3927194" y="1477661"/>
                  </a:cubicBezTo>
                  <a:cubicBezTo>
                    <a:pt x="3925393" y="1472259"/>
                    <a:pt x="3910988" y="1468658"/>
                    <a:pt x="3914590" y="1475860"/>
                  </a:cubicBezTo>
                  <a:cubicBezTo>
                    <a:pt x="3916390" y="1477661"/>
                    <a:pt x="3914590" y="1475860"/>
                    <a:pt x="3914590" y="1475860"/>
                  </a:cubicBezTo>
                  <a:close/>
                  <a:moveTo>
                    <a:pt x="3853368" y="1434446"/>
                  </a:moveTo>
                  <a:cubicBezTo>
                    <a:pt x="3853368" y="1439847"/>
                    <a:pt x="3865972" y="1447050"/>
                    <a:pt x="3869574" y="1445249"/>
                  </a:cubicBezTo>
                  <a:cubicBezTo>
                    <a:pt x="3865972" y="1438047"/>
                    <a:pt x="3856969" y="1432645"/>
                    <a:pt x="3856969" y="1425442"/>
                  </a:cubicBezTo>
                  <a:cubicBezTo>
                    <a:pt x="3855169" y="1425442"/>
                    <a:pt x="3853368" y="1425442"/>
                    <a:pt x="3851567" y="1425442"/>
                  </a:cubicBezTo>
                  <a:cubicBezTo>
                    <a:pt x="3853368" y="1429043"/>
                    <a:pt x="3853368" y="1430844"/>
                    <a:pt x="3853368" y="1434446"/>
                  </a:cubicBezTo>
                  <a:close/>
                  <a:moveTo>
                    <a:pt x="3781342" y="1427243"/>
                  </a:moveTo>
                  <a:cubicBezTo>
                    <a:pt x="3783143" y="1443449"/>
                    <a:pt x="3828159" y="1436246"/>
                    <a:pt x="3824558" y="1411037"/>
                  </a:cubicBezTo>
                  <a:cubicBezTo>
                    <a:pt x="3822757" y="1409237"/>
                    <a:pt x="3781342" y="1432645"/>
                    <a:pt x="3781342" y="1427243"/>
                  </a:cubicBezTo>
                  <a:cubicBezTo>
                    <a:pt x="3781342" y="1429043"/>
                    <a:pt x="3781342" y="1425442"/>
                    <a:pt x="3781342" y="1427243"/>
                  </a:cubicBezTo>
                  <a:close/>
                  <a:moveTo>
                    <a:pt x="3572468" y="1457854"/>
                  </a:moveTo>
                  <a:cubicBezTo>
                    <a:pt x="3572468" y="1459654"/>
                    <a:pt x="3590475" y="1463256"/>
                    <a:pt x="3581471" y="1445249"/>
                  </a:cubicBezTo>
                  <a:cubicBezTo>
                    <a:pt x="3574269" y="1447050"/>
                    <a:pt x="3570668" y="1450651"/>
                    <a:pt x="3572468" y="1457854"/>
                  </a:cubicBezTo>
                  <a:close/>
                  <a:moveTo>
                    <a:pt x="3507645" y="1450651"/>
                  </a:moveTo>
                  <a:cubicBezTo>
                    <a:pt x="3509446" y="1457854"/>
                    <a:pt x="3514848" y="1456053"/>
                    <a:pt x="3522050" y="1452452"/>
                  </a:cubicBezTo>
                  <a:cubicBezTo>
                    <a:pt x="3516649" y="1448851"/>
                    <a:pt x="3514848" y="1452452"/>
                    <a:pt x="3507645" y="1450651"/>
                  </a:cubicBezTo>
                  <a:close/>
                  <a:moveTo>
                    <a:pt x="3613883" y="1425442"/>
                  </a:moveTo>
                  <a:cubicBezTo>
                    <a:pt x="3610282" y="1427243"/>
                    <a:pt x="3606680" y="1434446"/>
                    <a:pt x="3606680" y="1439847"/>
                  </a:cubicBezTo>
                  <a:cubicBezTo>
                    <a:pt x="3606680" y="1448851"/>
                    <a:pt x="3630089" y="1414638"/>
                    <a:pt x="3613883" y="1425442"/>
                  </a:cubicBezTo>
                  <a:close/>
                  <a:moveTo>
                    <a:pt x="3595876" y="1405635"/>
                  </a:moveTo>
                  <a:cubicBezTo>
                    <a:pt x="3606680" y="1400233"/>
                    <a:pt x="3621086" y="1411037"/>
                    <a:pt x="3631889" y="1416439"/>
                  </a:cubicBezTo>
                  <a:cubicBezTo>
                    <a:pt x="3640892" y="1420040"/>
                    <a:pt x="3649896" y="1418240"/>
                    <a:pt x="3657098" y="1429043"/>
                  </a:cubicBezTo>
                  <a:cubicBezTo>
                    <a:pt x="3666102" y="1443449"/>
                    <a:pt x="3655297" y="1439847"/>
                    <a:pt x="3657098" y="1448851"/>
                  </a:cubicBezTo>
                  <a:cubicBezTo>
                    <a:pt x="3657098" y="1450651"/>
                    <a:pt x="3644494" y="1450651"/>
                    <a:pt x="3649896" y="1461455"/>
                  </a:cubicBezTo>
                  <a:cubicBezTo>
                    <a:pt x="3651696" y="1466857"/>
                    <a:pt x="3666102" y="1456053"/>
                    <a:pt x="3671503" y="1456053"/>
                  </a:cubicBezTo>
                  <a:cubicBezTo>
                    <a:pt x="3687709" y="1459654"/>
                    <a:pt x="3693111" y="1474059"/>
                    <a:pt x="3712918" y="1468658"/>
                  </a:cubicBezTo>
                  <a:cubicBezTo>
                    <a:pt x="3725523" y="1465056"/>
                    <a:pt x="3723722" y="1447050"/>
                    <a:pt x="3743529" y="1454252"/>
                  </a:cubicBezTo>
                  <a:cubicBezTo>
                    <a:pt x="3750731" y="1457854"/>
                    <a:pt x="3752532" y="1466857"/>
                    <a:pt x="3759735" y="1470458"/>
                  </a:cubicBezTo>
                  <a:cubicBezTo>
                    <a:pt x="3772339" y="1477661"/>
                    <a:pt x="3766937" y="1475860"/>
                    <a:pt x="3784944" y="1479462"/>
                  </a:cubicBezTo>
                  <a:cubicBezTo>
                    <a:pt x="3811953" y="1484863"/>
                    <a:pt x="3802950" y="1486664"/>
                    <a:pt x="3790345" y="1468658"/>
                  </a:cubicBezTo>
                  <a:cubicBezTo>
                    <a:pt x="3788545" y="1465056"/>
                    <a:pt x="3775940" y="1466857"/>
                    <a:pt x="3772339" y="1465056"/>
                  </a:cubicBezTo>
                  <a:cubicBezTo>
                    <a:pt x="3774140" y="1466857"/>
                    <a:pt x="3765137" y="1443449"/>
                    <a:pt x="3766937" y="1448851"/>
                  </a:cubicBezTo>
                  <a:cubicBezTo>
                    <a:pt x="3766937" y="1447050"/>
                    <a:pt x="3750731" y="1434446"/>
                    <a:pt x="3770539" y="1436246"/>
                  </a:cubicBezTo>
                  <a:cubicBezTo>
                    <a:pt x="3766937" y="1429043"/>
                    <a:pt x="3747130" y="1414638"/>
                    <a:pt x="3738127" y="1409237"/>
                  </a:cubicBezTo>
                  <a:cubicBezTo>
                    <a:pt x="3720121" y="1398433"/>
                    <a:pt x="3705716" y="1394831"/>
                    <a:pt x="3685908" y="1389430"/>
                  </a:cubicBezTo>
                  <a:cubicBezTo>
                    <a:pt x="3657098" y="1380426"/>
                    <a:pt x="3658899" y="1385828"/>
                    <a:pt x="3635491" y="1389430"/>
                  </a:cubicBezTo>
                  <a:cubicBezTo>
                    <a:pt x="3621086" y="1391230"/>
                    <a:pt x="3604880" y="1385828"/>
                    <a:pt x="3585073" y="1389430"/>
                  </a:cubicBezTo>
                  <a:cubicBezTo>
                    <a:pt x="3590475" y="1400233"/>
                    <a:pt x="3592275" y="1407436"/>
                    <a:pt x="3595876" y="1405635"/>
                  </a:cubicBezTo>
                  <a:cubicBezTo>
                    <a:pt x="3597677" y="1405635"/>
                    <a:pt x="3595876" y="1405635"/>
                    <a:pt x="3595876" y="1405635"/>
                  </a:cubicBezTo>
                  <a:close/>
                  <a:moveTo>
                    <a:pt x="3496841" y="1378626"/>
                  </a:moveTo>
                  <a:cubicBezTo>
                    <a:pt x="3486038" y="1380426"/>
                    <a:pt x="3505844" y="1384027"/>
                    <a:pt x="3511247" y="1382227"/>
                  </a:cubicBezTo>
                  <a:cubicBezTo>
                    <a:pt x="3511247" y="1375024"/>
                    <a:pt x="3502243" y="1376825"/>
                    <a:pt x="3496841" y="1378626"/>
                  </a:cubicBezTo>
                  <a:close/>
                  <a:moveTo>
                    <a:pt x="3626487" y="1369622"/>
                  </a:moveTo>
                  <a:cubicBezTo>
                    <a:pt x="3626487" y="1375024"/>
                    <a:pt x="3628288" y="1376825"/>
                    <a:pt x="3628288" y="1382227"/>
                  </a:cubicBezTo>
                  <a:cubicBezTo>
                    <a:pt x="3631889" y="1382227"/>
                    <a:pt x="3637291" y="1382227"/>
                    <a:pt x="3640892" y="1382227"/>
                  </a:cubicBezTo>
                  <a:cubicBezTo>
                    <a:pt x="3639092" y="1376825"/>
                    <a:pt x="3635491" y="1378626"/>
                    <a:pt x="3635491" y="1369622"/>
                  </a:cubicBezTo>
                  <a:cubicBezTo>
                    <a:pt x="3631889" y="1369622"/>
                    <a:pt x="3630089" y="1369622"/>
                    <a:pt x="3626487" y="1369622"/>
                  </a:cubicBezTo>
                  <a:cubicBezTo>
                    <a:pt x="3626487" y="1369622"/>
                    <a:pt x="3630089" y="1367822"/>
                    <a:pt x="3626487" y="1369622"/>
                  </a:cubicBezTo>
                  <a:close/>
                  <a:moveTo>
                    <a:pt x="3574269" y="1369622"/>
                  </a:moveTo>
                  <a:cubicBezTo>
                    <a:pt x="3570668" y="1369622"/>
                    <a:pt x="3568867" y="1369622"/>
                    <a:pt x="3565266" y="1371423"/>
                  </a:cubicBezTo>
                  <a:cubicBezTo>
                    <a:pt x="3577870" y="1378626"/>
                    <a:pt x="3592275" y="1389430"/>
                    <a:pt x="3610282" y="1382227"/>
                  </a:cubicBezTo>
                  <a:cubicBezTo>
                    <a:pt x="3595876" y="1357018"/>
                    <a:pt x="3586873" y="1375024"/>
                    <a:pt x="3574269" y="1369622"/>
                  </a:cubicBezTo>
                  <a:close/>
                  <a:moveTo>
                    <a:pt x="3570668" y="1366021"/>
                  </a:moveTo>
                  <a:cubicBezTo>
                    <a:pt x="3588674" y="1348015"/>
                    <a:pt x="3541857" y="1360619"/>
                    <a:pt x="3570668" y="1366021"/>
                  </a:cubicBezTo>
                  <a:cubicBezTo>
                    <a:pt x="3572468" y="1362420"/>
                    <a:pt x="3570668" y="1366021"/>
                    <a:pt x="3570668" y="1366021"/>
                  </a:cubicBezTo>
                  <a:close/>
                  <a:moveTo>
                    <a:pt x="3558063" y="1380426"/>
                  </a:moveTo>
                  <a:cubicBezTo>
                    <a:pt x="3563465" y="1382227"/>
                    <a:pt x="3565266" y="1394831"/>
                    <a:pt x="3567066" y="1378626"/>
                  </a:cubicBezTo>
                  <a:cubicBezTo>
                    <a:pt x="3559864" y="1380426"/>
                    <a:pt x="3559864" y="1382227"/>
                    <a:pt x="3558063" y="1380426"/>
                  </a:cubicBezTo>
                  <a:close/>
                  <a:moveTo>
                    <a:pt x="3536455" y="1394831"/>
                  </a:moveTo>
                  <a:cubicBezTo>
                    <a:pt x="3536455" y="1400233"/>
                    <a:pt x="3563465" y="1403835"/>
                    <a:pt x="3570668" y="1403835"/>
                  </a:cubicBezTo>
                  <a:cubicBezTo>
                    <a:pt x="3568867" y="1389430"/>
                    <a:pt x="3538256" y="1393031"/>
                    <a:pt x="3536455" y="1394831"/>
                  </a:cubicBezTo>
                  <a:close/>
                  <a:moveTo>
                    <a:pt x="3525652" y="1396632"/>
                  </a:moveTo>
                  <a:cubicBezTo>
                    <a:pt x="3522050" y="1396632"/>
                    <a:pt x="3518449" y="1394831"/>
                    <a:pt x="3514848" y="1394831"/>
                  </a:cubicBezTo>
                  <a:cubicBezTo>
                    <a:pt x="3522050" y="1409237"/>
                    <a:pt x="3529253" y="1398433"/>
                    <a:pt x="3525652" y="1396632"/>
                  </a:cubicBezTo>
                  <a:cubicBezTo>
                    <a:pt x="3523851" y="1396632"/>
                    <a:pt x="3527452" y="1398433"/>
                    <a:pt x="3525652" y="1396632"/>
                  </a:cubicBezTo>
                  <a:close/>
                  <a:moveTo>
                    <a:pt x="3541857" y="1330008"/>
                  </a:moveTo>
                  <a:cubicBezTo>
                    <a:pt x="3532854" y="1342613"/>
                    <a:pt x="3525652" y="1344414"/>
                    <a:pt x="3527452" y="1362420"/>
                  </a:cubicBezTo>
                  <a:cubicBezTo>
                    <a:pt x="3529253" y="1387629"/>
                    <a:pt x="3534655" y="1357018"/>
                    <a:pt x="3549060" y="1358819"/>
                  </a:cubicBezTo>
                  <a:cubicBezTo>
                    <a:pt x="3549060" y="1349815"/>
                    <a:pt x="3545459" y="1342613"/>
                    <a:pt x="3538256" y="1344414"/>
                  </a:cubicBezTo>
                  <a:cubicBezTo>
                    <a:pt x="3540057" y="1337211"/>
                    <a:pt x="3541857" y="1333610"/>
                    <a:pt x="3541857" y="1330008"/>
                  </a:cubicBezTo>
                  <a:cubicBezTo>
                    <a:pt x="3540057" y="1331809"/>
                    <a:pt x="3541857" y="1330008"/>
                    <a:pt x="3541857" y="1330008"/>
                  </a:cubicBezTo>
                  <a:close/>
                  <a:moveTo>
                    <a:pt x="3423015" y="1396632"/>
                  </a:moveTo>
                  <a:cubicBezTo>
                    <a:pt x="3423015" y="1396632"/>
                    <a:pt x="3435620" y="1412838"/>
                    <a:pt x="3433819" y="1411037"/>
                  </a:cubicBezTo>
                  <a:cubicBezTo>
                    <a:pt x="3433819" y="1411037"/>
                    <a:pt x="3435620" y="1425442"/>
                    <a:pt x="3435620" y="1427243"/>
                  </a:cubicBezTo>
                  <a:cubicBezTo>
                    <a:pt x="3444623" y="1421841"/>
                    <a:pt x="3442822" y="1403835"/>
                    <a:pt x="3442822" y="1393031"/>
                  </a:cubicBezTo>
                  <a:cubicBezTo>
                    <a:pt x="3444623" y="1393031"/>
                    <a:pt x="3448224" y="1393031"/>
                    <a:pt x="3450025" y="1393031"/>
                  </a:cubicBezTo>
                  <a:cubicBezTo>
                    <a:pt x="3450025" y="1396632"/>
                    <a:pt x="3464430" y="1427243"/>
                    <a:pt x="3469832" y="1425442"/>
                  </a:cubicBezTo>
                  <a:cubicBezTo>
                    <a:pt x="3478835" y="1421841"/>
                    <a:pt x="3462629" y="1387629"/>
                    <a:pt x="3455427" y="1380426"/>
                  </a:cubicBezTo>
                  <a:cubicBezTo>
                    <a:pt x="3516649" y="1380426"/>
                    <a:pt x="3423015" y="1346214"/>
                    <a:pt x="3423015" y="1396632"/>
                  </a:cubicBezTo>
                  <a:close/>
                  <a:moveTo>
                    <a:pt x="3496841" y="1342613"/>
                  </a:moveTo>
                  <a:cubicBezTo>
                    <a:pt x="3487838" y="1346214"/>
                    <a:pt x="3432018" y="1339012"/>
                    <a:pt x="3433819" y="1362420"/>
                  </a:cubicBezTo>
                  <a:cubicBezTo>
                    <a:pt x="3451825" y="1353417"/>
                    <a:pt x="3457227" y="1355217"/>
                    <a:pt x="3477034" y="1351616"/>
                  </a:cubicBezTo>
                  <a:cubicBezTo>
                    <a:pt x="3482436" y="1349815"/>
                    <a:pt x="3484237" y="1357018"/>
                    <a:pt x="3491439" y="1353417"/>
                  </a:cubicBezTo>
                  <a:cubicBezTo>
                    <a:pt x="3495041" y="1351616"/>
                    <a:pt x="3509446" y="1337211"/>
                    <a:pt x="3496841" y="1342613"/>
                  </a:cubicBezTo>
                  <a:cubicBezTo>
                    <a:pt x="3495041" y="1342613"/>
                    <a:pt x="3498642" y="1342613"/>
                    <a:pt x="3496841" y="1342613"/>
                  </a:cubicBezTo>
                  <a:close/>
                  <a:moveTo>
                    <a:pt x="3482436" y="1477661"/>
                  </a:moveTo>
                  <a:cubicBezTo>
                    <a:pt x="3482436" y="1488465"/>
                    <a:pt x="3523851" y="1468658"/>
                    <a:pt x="3529253" y="1463256"/>
                  </a:cubicBezTo>
                  <a:cubicBezTo>
                    <a:pt x="3513047" y="1454252"/>
                    <a:pt x="3486038" y="1472259"/>
                    <a:pt x="3482436" y="1477661"/>
                  </a:cubicBezTo>
                  <a:close/>
                  <a:moveTo>
                    <a:pt x="3478835" y="1488465"/>
                  </a:moveTo>
                  <a:cubicBezTo>
                    <a:pt x="3473433" y="1488465"/>
                    <a:pt x="3471633" y="1490265"/>
                    <a:pt x="3475234" y="1495667"/>
                  </a:cubicBezTo>
                  <a:cubicBezTo>
                    <a:pt x="3477034" y="1495667"/>
                    <a:pt x="3480636" y="1495667"/>
                    <a:pt x="3482436" y="1495667"/>
                  </a:cubicBezTo>
                  <a:cubicBezTo>
                    <a:pt x="3482436" y="1490265"/>
                    <a:pt x="3482436" y="1486664"/>
                    <a:pt x="3478835" y="1488465"/>
                  </a:cubicBezTo>
                  <a:cubicBezTo>
                    <a:pt x="3477034" y="1488465"/>
                    <a:pt x="3478835" y="1486664"/>
                    <a:pt x="3478835" y="1488465"/>
                  </a:cubicBezTo>
                  <a:close/>
                  <a:moveTo>
                    <a:pt x="3439221" y="1461455"/>
                  </a:moveTo>
                  <a:cubicBezTo>
                    <a:pt x="3450025" y="1472259"/>
                    <a:pt x="3484237" y="1463256"/>
                    <a:pt x="3496841" y="1457854"/>
                  </a:cubicBezTo>
                  <a:cubicBezTo>
                    <a:pt x="3486038" y="1457854"/>
                    <a:pt x="3442822" y="1457854"/>
                    <a:pt x="3439221" y="1461455"/>
                  </a:cubicBezTo>
                  <a:close/>
                  <a:moveTo>
                    <a:pt x="3433819" y="1470458"/>
                  </a:moveTo>
                  <a:cubicBezTo>
                    <a:pt x="3417613" y="1475860"/>
                    <a:pt x="3446423" y="1483063"/>
                    <a:pt x="3451825" y="1483063"/>
                  </a:cubicBezTo>
                  <a:cubicBezTo>
                    <a:pt x="3450025" y="1479462"/>
                    <a:pt x="3439221" y="1468658"/>
                    <a:pt x="3433819" y="1470458"/>
                  </a:cubicBezTo>
                  <a:cubicBezTo>
                    <a:pt x="3432018" y="1470458"/>
                    <a:pt x="3435620" y="1470458"/>
                    <a:pt x="3433819" y="1470458"/>
                  </a:cubicBezTo>
                  <a:close/>
                  <a:moveTo>
                    <a:pt x="3403208" y="1459654"/>
                  </a:moveTo>
                  <a:cubicBezTo>
                    <a:pt x="3394205" y="1459654"/>
                    <a:pt x="3424816" y="1461455"/>
                    <a:pt x="3432018" y="1461455"/>
                  </a:cubicBezTo>
                  <a:cubicBezTo>
                    <a:pt x="3430218" y="1461455"/>
                    <a:pt x="3430218" y="1461455"/>
                    <a:pt x="3430218" y="1457854"/>
                  </a:cubicBezTo>
                  <a:cubicBezTo>
                    <a:pt x="3421215" y="1459654"/>
                    <a:pt x="3412211" y="1457854"/>
                    <a:pt x="3403208" y="1459654"/>
                  </a:cubicBezTo>
                  <a:cubicBezTo>
                    <a:pt x="3401407" y="1459654"/>
                    <a:pt x="3405009" y="1459654"/>
                    <a:pt x="3403208" y="1459654"/>
                  </a:cubicBezTo>
                  <a:close/>
                  <a:moveTo>
                    <a:pt x="3268160" y="1438047"/>
                  </a:moveTo>
                  <a:cubicBezTo>
                    <a:pt x="3282565" y="1448851"/>
                    <a:pt x="3302372" y="1452452"/>
                    <a:pt x="3327581" y="1454252"/>
                  </a:cubicBezTo>
                  <a:cubicBezTo>
                    <a:pt x="3347388" y="1456053"/>
                    <a:pt x="3370797" y="1466857"/>
                    <a:pt x="3392404" y="1463256"/>
                  </a:cubicBezTo>
                  <a:cubicBezTo>
                    <a:pt x="3387002" y="1452452"/>
                    <a:pt x="3374398" y="1448851"/>
                    <a:pt x="3361793" y="1450651"/>
                  </a:cubicBezTo>
                  <a:cubicBezTo>
                    <a:pt x="3361793" y="1441648"/>
                    <a:pt x="3368996" y="1445249"/>
                    <a:pt x="3376199" y="1441648"/>
                  </a:cubicBezTo>
                  <a:cubicBezTo>
                    <a:pt x="3338385" y="1438047"/>
                    <a:pt x="3304173" y="1438047"/>
                    <a:pt x="3268160" y="1438047"/>
                  </a:cubicBezTo>
                  <a:close/>
                  <a:moveTo>
                    <a:pt x="3228546" y="1420040"/>
                  </a:moveTo>
                  <a:cubicBezTo>
                    <a:pt x="3226746" y="1425442"/>
                    <a:pt x="3228546" y="1429043"/>
                    <a:pt x="3228546" y="1420040"/>
                  </a:cubicBezTo>
                  <a:cubicBezTo>
                    <a:pt x="3228546" y="1421841"/>
                    <a:pt x="3228546" y="1420040"/>
                    <a:pt x="3228546" y="1420040"/>
                  </a:cubicBezTo>
                  <a:close/>
                  <a:moveTo>
                    <a:pt x="3318578" y="1335410"/>
                  </a:moveTo>
                  <a:cubicBezTo>
                    <a:pt x="3302372" y="1346214"/>
                    <a:pt x="3313176" y="1367822"/>
                    <a:pt x="3322180" y="1380426"/>
                  </a:cubicBezTo>
                  <a:cubicBezTo>
                    <a:pt x="3336585" y="1398433"/>
                    <a:pt x="3341986" y="1396632"/>
                    <a:pt x="3367196" y="1402034"/>
                  </a:cubicBezTo>
                  <a:cubicBezTo>
                    <a:pt x="3392404" y="1407436"/>
                    <a:pt x="3385202" y="1412838"/>
                    <a:pt x="3399607" y="1391230"/>
                  </a:cubicBezTo>
                  <a:cubicBezTo>
                    <a:pt x="3399607" y="1389430"/>
                    <a:pt x="3403208" y="1373224"/>
                    <a:pt x="3405009" y="1367822"/>
                  </a:cubicBezTo>
                  <a:cubicBezTo>
                    <a:pt x="3408610" y="1360619"/>
                    <a:pt x="3423015" y="1358819"/>
                    <a:pt x="3426617" y="1349815"/>
                  </a:cubicBezTo>
                  <a:cubicBezTo>
                    <a:pt x="3410411" y="1339012"/>
                    <a:pt x="3414012" y="1335410"/>
                    <a:pt x="3410411" y="1312002"/>
                  </a:cubicBezTo>
                  <a:cubicBezTo>
                    <a:pt x="3423015" y="1312002"/>
                    <a:pt x="3419414" y="1304799"/>
                    <a:pt x="3432018" y="1299398"/>
                  </a:cubicBezTo>
                  <a:cubicBezTo>
                    <a:pt x="3433819" y="1302999"/>
                    <a:pt x="3401407" y="1277790"/>
                    <a:pt x="3405009" y="1277790"/>
                  </a:cubicBezTo>
                  <a:cubicBezTo>
                    <a:pt x="3396006" y="1277790"/>
                    <a:pt x="3388803" y="1295796"/>
                    <a:pt x="3379800" y="1302999"/>
                  </a:cubicBezTo>
                  <a:cubicBezTo>
                    <a:pt x="3363594" y="1317404"/>
                    <a:pt x="3332983" y="1346214"/>
                    <a:pt x="3318578" y="1335410"/>
                  </a:cubicBezTo>
                  <a:close/>
                  <a:moveTo>
                    <a:pt x="3187132" y="1371423"/>
                  </a:moveTo>
                  <a:cubicBezTo>
                    <a:pt x="3187132" y="1380426"/>
                    <a:pt x="3201537" y="1400233"/>
                    <a:pt x="3208739" y="1402034"/>
                  </a:cubicBezTo>
                  <a:cubicBezTo>
                    <a:pt x="3206938" y="1391230"/>
                    <a:pt x="3187132" y="1373224"/>
                    <a:pt x="3187132" y="1371423"/>
                  </a:cubicBezTo>
                  <a:cubicBezTo>
                    <a:pt x="3187132" y="1375024"/>
                    <a:pt x="3187132" y="1371423"/>
                    <a:pt x="3187132" y="1371423"/>
                  </a:cubicBezTo>
                  <a:close/>
                  <a:moveTo>
                    <a:pt x="3165524" y="1344414"/>
                  </a:moveTo>
                  <a:cubicBezTo>
                    <a:pt x="3169125" y="1349815"/>
                    <a:pt x="3174527" y="1351616"/>
                    <a:pt x="3178128" y="1358819"/>
                  </a:cubicBezTo>
                  <a:cubicBezTo>
                    <a:pt x="3178128" y="1351616"/>
                    <a:pt x="3176328" y="1346214"/>
                    <a:pt x="3167324" y="1342613"/>
                  </a:cubicBezTo>
                  <a:cubicBezTo>
                    <a:pt x="3165524" y="1348015"/>
                    <a:pt x="3167324" y="1344414"/>
                    <a:pt x="3165524" y="1344414"/>
                  </a:cubicBezTo>
                  <a:close/>
                  <a:moveTo>
                    <a:pt x="3156521" y="1328208"/>
                  </a:moveTo>
                  <a:cubicBezTo>
                    <a:pt x="3156521" y="1326407"/>
                    <a:pt x="3152919" y="1321005"/>
                    <a:pt x="3152919" y="1326407"/>
                  </a:cubicBezTo>
                  <a:cubicBezTo>
                    <a:pt x="3152919" y="1331809"/>
                    <a:pt x="3156521" y="1333610"/>
                    <a:pt x="3160122" y="1335410"/>
                  </a:cubicBezTo>
                  <a:cubicBezTo>
                    <a:pt x="3161922" y="1331809"/>
                    <a:pt x="3160122" y="1330008"/>
                    <a:pt x="3156521" y="1328208"/>
                  </a:cubicBezTo>
                  <a:close/>
                  <a:moveTo>
                    <a:pt x="3161922" y="1299398"/>
                  </a:moveTo>
                  <a:cubicBezTo>
                    <a:pt x="3154720" y="1299398"/>
                    <a:pt x="3151119" y="1292195"/>
                    <a:pt x="3143916" y="1293996"/>
                  </a:cubicBezTo>
                  <a:cubicBezTo>
                    <a:pt x="3147517" y="1308401"/>
                    <a:pt x="3169125" y="1322806"/>
                    <a:pt x="3178128" y="1333610"/>
                  </a:cubicBezTo>
                  <a:cubicBezTo>
                    <a:pt x="3190733" y="1348015"/>
                    <a:pt x="3199736" y="1371423"/>
                    <a:pt x="3212340" y="1387629"/>
                  </a:cubicBezTo>
                  <a:cubicBezTo>
                    <a:pt x="3221343" y="1396632"/>
                    <a:pt x="3241151" y="1427243"/>
                    <a:pt x="3253755" y="1427243"/>
                  </a:cubicBezTo>
                  <a:cubicBezTo>
                    <a:pt x="3278964" y="1427243"/>
                    <a:pt x="3264559" y="1402034"/>
                    <a:pt x="3286167" y="1396632"/>
                  </a:cubicBezTo>
                  <a:cubicBezTo>
                    <a:pt x="3284366" y="1380426"/>
                    <a:pt x="3268160" y="1375024"/>
                    <a:pt x="3255556" y="1384027"/>
                  </a:cubicBezTo>
                  <a:cubicBezTo>
                    <a:pt x="3253755" y="1366021"/>
                    <a:pt x="3185331" y="1302999"/>
                    <a:pt x="3161922" y="1299398"/>
                  </a:cubicBezTo>
                  <a:cubicBezTo>
                    <a:pt x="3160122" y="1299398"/>
                    <a:pt x="3163723" y="1299398"/>
                    <a:pt x="3161922" y="1299398"/>
                  </a:cubicBezTo>
                  <a:close/>
                  <a:moveTo>
                    <a:pt x="3484237" y="1256182"/>
                  </a:moveTo>
                  <a:cubicBezTo>
                    <a:pt x="3469832" y="1257983"/>
                    <a:pt x="3459028" y="1266986"/>
                    <a:pt x="3466231" y="1281391"/>
                  </a:cubicBezTo>
                  <a:cubicBezTo>
                    <a:pt x="3477034" y="1254382"/>
                    <a:pt x="3493240" y="1284992"/>
                    <a:pt x="3511247" y="1292195"/>
                  </a:cubicBezTo>
                  <a:cubicBezTo>
                    <a:pt x="3505844" y="1279590"/>
                    <a:pt x="3516649" y="1275989"/>
                    <a:pt x="3516649" y="1275989"/>
                  </a:cubicBezTo>
                  <a:cubicBezTo>
                    <a:pt x="3516649" y="1274189"/>
                    <a:pt x="3522050" y="1241777"/>
                    <a:pt x="3511247" y="1241777"/>
                  </a:cubicBezTo>
                  <a:cubicBezTo>
                    <a:pt x="3498642" y="1241777"/>
                    <a:pt x="3496841" y="1265185"/>
                    <a:pt x="3484237" y="1256182"/>
                  </a:cubicBezTo>
                  <a:cubicBezTo>
                    <a:pt x="3482436" y="1256182"/>
                    <a:pt x="3486038" y="1256182"/>
                    <a:pt x="3484237" y="1256182"/>
                  </a:cubicBezTo>
                  <a:close/>
                  <a:moveTo>
                    <a:pt x="3448224" y="1198562"/>
                  </a:moveTo>
                  <a:cubicBezTo>
                    <a:pt x="3448224" y="1203964"/>
                    <a:pt x="3462629" y="1238176"/>
                    <a:pt x="3473433" y="1236375"/>
                  </a:cubicBezTo>
                  <a:cubicBezTo>
                    <a:pt x="3468031" y="1247179"/>
                    <a:pt x="3486038" y="1256182"/>
                    <a:pt x="3482436" y="1232774"/>
                  </a:cubicBezTo>
                  <a:cubicBezTo>
                    <a:pt x="3478835" y="1223771"/>
                    <a:pt x="3459028" y="1200362"/>
                    <a:pt x="3448224" y="1198562"/>
                  </a:cubicBezTo>
                  <a:cubicBezTo>
                    <a:pt x="3448224" y="1200362"/>
                    <a:pt x="3448224" y="1198562"/>
                    <a:pt x="3448224" y="1198562"/>
                  </a:cubicBezTo>
                  <a:close/>
                  <a:moveTo>
                    <a:pt x="3466231" y="1196761"/>
                  </a:moveTo>
                  <a:cubicBezTo>
                    <a:pt x="3482436" y="1207565"/>
                    <a:pt x="3491439" y="1229173"/>
                    <a:pt x="3509446" y="1232774"/>
                  </a:cubicBezTo>
                  <a:cubicBezTo>
                    <a:pt x="3509446" y="1212967"/>
                    <a:pt x="3491439" y="1209366"/>
                    <a:pt x="3491439" y="1191359"/>
                  </a:cubicBezTo>
                  <a:cubicBezTo>
                    <a:pt x="3480636" y="1191359"/>
                    <a:pt x="3475234" y="1196761"/>
                    <a:pt x="3466231" y="1196761"/>
                  </a:cubicBezTo>
                  <a:cubicBezTo>
                    <a:pt x="3468031" y="1198562"/>
                    <a:pt x="3468031" y="1196761"/>
                    <a:pt x="3466231" y="1196761"/>
                  </a:cubicBezTo>
                  <a:close/>
                  <a:moveTo>
                    <a:pt x="3442822" y="1207565"/>
                  </a:moveTo>
                  <a:cubicBezTo>
                    <a:pt x="3433819" y="1225571"/>
                    <a:pt x="3410411" y="1243578"/>
                    <a:pt x="3405009" y="1257983"/>
                  </a:cubicBezTo>
                  <a:cubicBezTo>
                    <a:pt x="3424816" y="1257983"/>
                    <a:pt x="3442822" y="1229173"/>
                    <a:pt x="3442822" y="1207565"/>
                  </a:cubicBezTo>
                  <a:cubicBezTo>
                    <a:pt x="3441022" y="1209366"/>
                    <a:pt x="3442822" y="1209366"/>
                    <a:pt x="3442822" y="1207565"/>
                  </a:cubicBezTo>
                  <a:close/>
                  <a:moveTo>
                    <a:pt x="3451825" y="1133739"/>
                  </a:moveTo>
                  <a:cubicBezTo>
                    <a:pt x="3433819" y="1144542"/>
                    <a:pt x="3437420" y="1180555"/>
                    <a:pt x="3459028" y="1187758"/>
                  </a:cubicBezTo>
                  <a:cubicBezTo>
                    <a:pt x="3457227" y="1176954"/>
                    <a:pt x="3484237" y="1133739"/>
                    <a:pt x="3451825" y="1133739"/>
                  </a:cubicBezTo>
                  <a:close/>
                  <a:moveTo>
                    <a:pt x="3464430" y="1056311"/>
                  </a:moveTo>
                  <a:cubicBezTo>
                    <a:pt x="3464430" y="1050909"/>
                    <a:pt x="3439221" y="1070716"/>
                    <a:pt x="3442822" y="1094125"/>
                  </a:cubicBezTo>
                  <a:cubicBezTo>
                    <a:pt x="3444623" y="1094125"/>
                    <a:pt x="3448224" y="1094125"/>
                    <a:pt x="3450025" y="1094125"/>
                  </a:cubicBezTo>
                  <a:cubicBezTo>
                    <a:pt x="3450025" y="1077919"/>
                    <a:pt x="3464430" y="1068916"/>
                    <a:pt x="3464430" y="1056311"/>
                  </a:cubicBezTo>
                  <a:close/>
                  <a:moveTo>
                    <a:pt x="3783143" y="775411"/>
                  </a:moveTo>
                  <a:cubicBezTo>
                    <a:pt x="3770539" y="777212"/>
                    <a:pt x="3763336" y="788016"/>
                    <a:pt x="3745329" y="789817"/>
                  </a:cubicBezTo>
                  <a:cubicBezTo>
                    <a:pt x="3727323" y="791617"/>
                    <a:pt x="3718320" y="788016"/>
                    <a:pt x="3700313" y="777212"/>
                  </a:cubicBezTo>
                  <a:cubicBezTo>
                    <a:pt x="3700313" y="782614"/>
                    <a:pt x="3693111" y="825829"/>
                    <a:pt x="3684108" y="809624"/>
                  </a:cubicBezTo>
                  <a:cubicBezTo>
                    <a:pt x="3680507" y="815026"/>
                    <a:pt x="3669703" y="842035"/>
                    <a:pt x="3687709" y="833032"/>
                  </a:cubicBezTo>
                  <a:cubicBezTo>
                    <a:pt x="3687709" y="834833"/>
                    <a:pt x="3687709" y="836633"/>
                    <a:pt x="3687709" y="840234"/>
                  </a:cubicBezTo>
                  <a:cubicBezTo>
                    <a:pt x="3676905" y="842035"/>
                    <a:pt x="3671503" y="878048"/>
                    <a:pt x="3658899" y="892453"/>
                  </a:cubicBezTo>
                  <a:cubicBezTo>
                    <a:pt x="3658899" y="888852"/>
                    <a:pt x="3658899" y="887051"/>
                    <a:pt x="3658899" y="881649"/>
                  </a:cubicBezTo>
                  <a:cubicBezTo>
                    <a:pt x="3651696" y="888852"/>
                    <a:pt x="3649896" y="890652"/>
                    <a:pt x="3646294" y="899656"/>
                  </a:cubicBezTo>
                  <a:cubicBezTo>
                    <a:pt x="3644494" y="896054"/>
                    <a:pt x="3640892" y="903257"/>
                    <a:pt x="3642693" y="892453"/>
                  </a:cubicBezTo>
                  <a:cubicBezTo>
                    <a:pt x="3635491" y="897855"/>
                    <a:pt x="3631889" y="906858"/>
                    <a:pt x="3630089" y="917662"/>
                  </a:cubicBezTo>
                  <a:cubicBezTo>
                    <a:pt x="3604880" y="906858"/>
                    <a:pt x="3558063" y="926665"/>
                    <a:pt x="3554462" y="955475"/>
                  </a:cubicBezTo>
                  <a:cubicBezTo>
                    <a:pt x="3559864" y="955475"/>
                    <a:pt x="3565266" y="955475"/>
                    <a:pt x="3568867" y="955475"/>
                  </a:cubicBezTo>
                  <a:cubicBezTo>
                    <a:pt x="3568867" y="968080"/>
                    <a:pt x="3556262" y="973482"/>
                    <a:pt x="3574269" y="978884"/>
                  </a:cubicBezTo>
                  <a:cubicBezTo>
                    <a:pt x="3574269" y="966279"/>
                    <a:pt x="3594076" y="948273"/>
                    <a:pt x="3574269" y="946472"/>
                  </a:cubicBezTo>
                  <a:cubicBezTo>
                    <a:pt x="3577870" y="933868"/>
                    <a:pt x="3610282" y="933868"/>
                    <a:pt x="3622886" y="930266"/>
                  </a:cubicBezTo>
                  <a:cubicBezTo>
                    <a:pt x="3608481" y="939270"/>
                    <a:pt x="3585073" y="930266"/>
                    <a:pt x="3590475" y="955475"/>
                  </a:cubicBezTo>
                  <a:cubicBezTo>
                    <a:pt x="3601278" y="950073"/>
                    <a:pt x="3613883" y="944672"/>
                    <a:pt x="3621086" y="937469"/>
                  </a:cubicBezTo>
                  <a:cubicBezTo>
                    <a:pt x="3626487" y="950073"/>
                    <a:pt x="3642693" y="941070"/>
                    <a:pt x="3640892" y="928466"/>
                  </a:cubicBezTo>
                  <a:cubicBezTo>
                    <a:pt x="3689510" y="923064"/>
                    <a:pt x="3680507" y="921263"/>
                    <a:pt x="3693111" y="879849"/>
                  </a:cubicBezTo>
                  <a:cubicBezTo>
                    <a:pt x="3700313" y="856440"/>
                    <a:pt x="3707516" y="838434"/>
                    <a:pt x="3685908" y="820427"/>
                  </a:cubicBezTo>
                  <a:cubicBezTo>
                    <a:pt x="3700313" y="816826"/>
                    <a:pt x="3725523" y="831231"/>
                    <a:pt x="3723722" y="815026"/>
                  </a:cubicBezTo>
                  <a:cubicBezTo>
                    <a:pt x="3732725" y="816826"/>
                    <a:pt x="3783143" y="789817"/>
                    <a:pt x="3783143" y="775411"/>
                  </a:cubicBezTo>
                  <a:cubicBezTo>
                    <a:pt x="3781342" y="775411"/>
                    <a:pt x="3783143" y="777212"/>
                    <a:pt x="3783143" y="775411"/>
                  </a:cubicBezTo>
                  <a:close/>
                  <a:moveTo>
                    <a:pt x="3806551" y="764608"/>
                  </a:moveTo>
                  <a:cubicBezTo>
                    <a:pt x="3801150" y="764608"/>
                    <a:pt x="3799349" y="770010"/>
                    <a:pt x="3793947" y="771810"/>
                  </a:cubicBezTo>
                  <a:cubicBezTo>
                    <a:pt x="3801150" y="775411"/>
                    <a:pt x="3802950" y="770010"/>
                    <a:pt x="3806551" y="764608"/>
                  </a:cubicBezTo>
                  <a:cubicBezTo>
                    <a:pt x="3804751" y="764608"/>
                    <a:pt x="3804751" y="766408"/>
                    <a:pt x="3806551" y="764608"/>
                  </a:cubicBezTo>
                  <a:close/>
                  <a:moveTo>
                    <a:pt x="3867773" y="696183"/>
                  </a:moveTo>
                  <a:cubicBezTo>
                    <a:pt x="3865972" y="701585"/>
                    <a:pt x="3862371" y="705187"/>
                    <a:pt x="3860571" y="710588"/>
                  </a:cubicBezTo>
                  <a:cubicBezTo>
                    <a:pt x="3869574" y="706987"/>
                    <a:pt x="3867773" y="699785"/>
                    <a:pt x="3867773" y="696183"/>
                  </a:cubicBezTo>
                  <a:close/>
                  <a:moveTo>
                    <a:pt x="4017226" y="631360"/>
                  </a:moveTo>
                  <a:cubicBezTo>
                    <a:pt x="4015425" y="631360"/>
                    <a:pt x="4013625" y="624158"/>
                    <a:pt x="4010024" y="627759"/>
                  </a:cubicBezTo>
                  <a:cubicBezTo>
                    <a:pt x="4010024" y="629560"/>
                    <a:pt x="4010024" y="633161"/>
                    <a:pt x="4010024" y="634962"/>
                  </a:cubicBezTo>
                  <a:cubicBezTo>
                    <a:pt x="4011824" y="634962"/>
                    <a:pt x="4019027" y="636762"/>
                    <a:pt x="4017226" y="631360"/>
                  </a:cubicBezTo>
                  <a:close/>
                  <a:moveTo>
                    <a:pt x="3999220" y="633161"/>
                  </a:moveTo>
                  <a:cubicBezTo>
                    <a:pt x="3997419" y="625958"/>
                    <a:pt x="3997419" y="622357"/>
                    <a:pt x="3992017" y="616955"/>
                  </a:cubicBezTo>
                  <a:cubicBezTo>
                    <a:pt x="3992017" y="624158"/>
                    <a:pt x="3993818" y="629560"/>
                    <a:pt x="3993818" y="636762"/>
                  </a:cubicBezTo>
                  <a:cubicBezTo>
                    <a:pt x="3997419" y="636762"/>
                    <a:pt x="4001020" y="636762"/>
                    <a:pt x="3999220" y="633161"/>
                  </a:cubicBezTo>
                  <a:cubicBezTo>
                    <a:pt x="3999220" y="633161"/>
                    <a:pt x="3999220" y="633161"/>
                    <a:pt x="3999220" y="633161"/>
                  </a:cubicBezTo>
                  <a:close/>
                  <a:moveTo>
                    <a:pt x="3966808" y="564737"/>
                  </a:moveTo>
                  <a:cubicBezTo>
                    <a:pt x="3972210" y="564737"/>
                    <a:pt x="3974011" y="559335"/>
                    <a:pt x="3975811" y="555733"/>
                  </a:cubicBezTo>
                  <a:cubicBezTo>
                    <a:pt x="3965008" y="552132"/>
                    <a:pt x="3963207" y="557534"/>
                    <a:pt x="3959606" y="564737"/>
                  </a:cubicBezTo>
                  <a:cubicBezTo>
                    <a:pt x="3961406" y="566537"/>
                    <a:pt x="3965008" y="566537"/>
                    <a:pt x="3966808" y="564737"/>
                  </a:cubicBezTo>
                  <a:close/>
                  <a:moveTo>
                    <a:pt x="4256711" y="478306"/>
                  </a:moveTo>
                  <a:cubicBezTo>
                    <a:pt x="4267515" y="480107"/>
                    <a:pt x="4281920" y="485508"/>
                    <a:pt x="4292724" y="483708"/>
                  </a:cubicBezTo>
                  <a:cubicBezTo>
                    <a:pt x="4281920" y="465701"/>
                    <a:pt x="4263914" y="478306"/>
                    <a:pt x="4256711" y="478306"/>
                  </a:cubicBezTo>
                  <a:cubicBezTo>
                    <a:pt x="4258512" y="478306"/>
                    <a:pt x="4254910" y="478306"/>
                    <a:pt x="4256711" y="478306"/>
                  </a:cubicBezTo>
                  <a:close/>
                  <a:moveTo>
                    <a:pt x="4145072" y="325252"/>
                  </a:moveTo>
                  <a:cubicBezTo>
                    <a:pt x="4159477" y="328853"/>
                    <a:pt x="4175682" y="321650"/>
                    <a:pt x="4190088" y="321650"/>
                  </a:cubicBezTo>
                  <a:cubicBezTo>
                    <a:pt x="4186486" y="316248"/>
                    <a:pt x="4175682" y="307245"/>
                    <a:pt x="4164878" y="309046"/>
                  </a:cubicBezTo>
                  <a:cubicBezTo>
                    <a:pt x="4161277" y="309046"/>
                    <a:pt x="4134267" y="321650"/>
                    <a:pt x="4145072" y="325252"/>
                  </a:cubicBezTo>
                  <a:cubicBezTo>
                    <a:pt x="4146872" y="325252"/>
                    <a:pt x="4143271" y="325252"/>
                    <a:pt x="4145072" y="325252"/>
                  </a:cubicBezTo>
                  <a:close/>
                  <a:moveTo>
                    <a:pt x="3754333" y="229818"/>
                  </a:moveTo>
                  <a:cubicBezTo>
                    <a:pt x="3766937" y="235220"/>
                    <a:pt x="3806551" y="249625"/>
                    <a:pt x="3806551" y="226216"/>
                  </a:cubicBezTo>
                  <a:cubicBezTo>
                    <a:pt x="3788545" y="226216"/>
                    <a:pt x="3763336" y="228017"/>
                    <a:pt x="3756134" y="215413"/>
                  </a:cubicBezTo>
                  <a:cubicBezTo>
                    <a:pt x="3754333" y="217213"/>
                    <a:pt x="3750731" y="228017"/>
                    <a:pt x="3754333" y="229818"/>
                  </a:cubicBezTo>
                  <a:cubicBezTo>
                    <a:pt x="3756134" y="229818"/>
                    <a:pt x="3754333" y="228017"/>
                    <a:pt x="3754333" y="229818"/>
                  </a:cubicBezTo>
                  <a:close/>
                  <a:moveTo>
                    <a:pt x="3678706" y="269432"/>
                  </a:moveTo>
                  <a:cubicBezTo>
                    <a:pt x="3693111" y="271232"/>
                    <a:pt x="3707516" y="269432"/>
                    <a:pt x="3721921" y="273033"/>
                  </a:cubicBezTo>
                  <a:cubicBezTo>
                    <a:pt x="3718320" y="253226"/>
                    <a:pt x="3694912" y="258628"/>
                    <a:pt x="3678706" y="269432"/>
                  </a:cubicBezTo>
                  <a:close/>
                  <a:moveTo>
                    <a:pt x="3691310" y="253226"/>
                  </a:moveTo>
                  <a:cubicBezTo>
                    <a:pt x="3700313" y="253226"/>
                    <a:pt x="3684108" y="246023"/>
                    <a:pt x="3678706" y="246023"/>
                  </a:cubicBezTo>
                  <a:cubicBezTo>
                    <a:pt x="3680507" y="255027"/>
                    <a:pt x="3685908" y="253226"/>
                    <a:pt x="3691310" y="253226"/>
                  </a:cubicBezTo>
                  <a:close/>
                  <a:moveTo>
                    <a:pt x="3644494" y="226216"/>
                  </a:moveTo>
                  <a:cubicBezTo>
                    <a:pt x="3658899" y="246023"/>
                    <a:pt x="3734526" y="240622"/>
                    <a:pt x="3739928" y="215413"/>
                  </a:cubicBezTo>
                  <a:cubicBezTo>
                    <a:pt x="3727323" y="213612"/>
                    <a:pt x="3712918" y="206409"/>
                    <a:pt x="3712918" y="226216"/>
                  </a:cubicBezTo>
                  <a:cubicBezTo>
                    <a:pt x="3711118" y="226216"/>
                    <a:pt x="3707516" y="226216"/>
                    <a:pt x="3705716" y="226216"/>
                  </a:cubicBezTo>
                  <a:cubicBezTo>
                    <a:pt x="3718320" y="199207"/>
                    <a:pt x="3689510" y="213612"/>
                    <a:pt x="3680507" y="213612"/>
                  </a:cubicBezTo>
                  <a:cubicBezTo>
                    <a:pt x="3660700" y="211811"/>
                    <a:pt x="3655297" y="202808"/>
                    <a:pt x="3644494" y="226216"/>
                  </a:cubicBezTo>
                  <a:close/>
                  <a:moveTo>
                    <a:pt x="3631889" y="220815"/>
                  </a:moveTo>
                  <a:cubicBezTo>
                    <a:pt x="3630089" y="219014"/>
                    <a:pt x="3630089" y="215413"/>
                    <a:pt x="3631889" y="213612"/>
                  </a:cubicBezTo>
                  <a:cubicBezTo>
                    <a:pt x="3617484" y="211811"/>
                    <a:pt x="3624687" y="226216"/>
                    <a:pt x="3631889" y="220815"/>
                  </a:cubicBezTo>
                  <a:cubicBezTo>
                    <a:pt x="3631889" y="219014"/>
                    <a:pt x="3630089" y="220815"/>
                    <a:pt x="3631889" y="220815"/>
                  </a:cubicBezTo>
                  <a:close/>
                  <a:moveTo>
                    <a:pt x="3624687" y="247824"/>
                  </a:moveTo>
                  <a:cubicBezTo>
                    <a:pt x="3628288" y="258628"/>
                    <a:pt x="3628288" y="264030"/>
                    <a:pt x="3640892" y="262229"/>
                  </a:cubicBezTo>
                  <a:cubicBezTo>
                    <a:pt x="3637291" y="256827"/>
                    <a:pt x="3630089" y="249625"/>
                    <a:pt x="3624687" y="247824"/>
                  </a:cubicBezTo>
                  <a:close/>
                  <a:moveTo>
                    <a:pt x="3293369" y="155992"/>
                  </a:moveTo>
                  <a:cubicBezTo>
                    <a:pt x="3289768" y="148789"/>
                    <a:pt x="3278964" y="146988"/>
                    <a:pt x="3271762" y="150590"/>
                  </a:cubicBezTo>
                  <a:cubicBezTo>
                    <a:pt x="3273562" y="152390"/>
                    <a:pt x="3295170" y="163194"/>
                    <a:pt x="3293369" y="155992"/>
                  </a:cubicBezTo>
                  <a:cubicBezTo>
                    <a:pt x="3291569" y="154191"/>
                    <a:pt x="3293369" y="155992"/>
                    <a:pt x="3293369" y="155992"/>
                  </a:cubicBezTo>
                  <a:close/>
                  <a:moveTo>
                    <a:pt x="3147517" y="184802"/>
                  </a:moveTo>
                  <a:cubicBezTo>
                    <a:pt x="3151119" y="183001"/>
                    <a:pt x="3156521" y="184802"/>
                    <a:pt x="3160122" y="184802"/>
                  </a:cubicBezTo>
                  <a:cubicBezTo>
                    <a:pt x="3158321" y="168596"/>
                    <a:pt x="3151119" y="181200"/>
                    <a:pt x="3147517" y="184802"/>
                  </a:cubicBezTo>
                  <a:close/>
                  <a:moveTo>
                    <a:pt x="3201537" y="163194"/>
                  </a:moveTo>
                  <a:cubicBezTo>
                    <a:pt x="3203337" y="163194"/>
                    <a:pt x="3262758" y="150590"/>
                    <a:pt x="3264559" y="148789"/>
                  </a:cubicBezTo>
                  <a:cubicBezTo>
                    <a:pt x="3278964" y="128982"/>
                    <a:pt x="3235749" y="130783"/>
                    <a:pt x="3232148" y="130783"/>
                  </a:cubicBezTo>
                  <a:cubicBezTo>
                    <a:pt x="3235749" y="127181"/>
                    <a:pt x="3235749" y="127181"/>
                    <a:pt x="3237549" y="123580"/>
                  </a:cubicBezTo>
                  <a:cubicBezTo>
                    <a:pt x="3210540" y="118178"/>
                    <a:pt x="3197935" y="163194"/>
                    <a:pt x="3201537" y="163194"/>
                  </a:cubicBezTo>
                  <a:close/>
                  <a:moveTo>
                    <a:pt x="3161922" y="100172"/>
                  </a:moveTo>
                  <a:cubicBezTo>
                    <a:pt x="3118707" y="107374"/>
                    <a:pt x="3124109" y="130783"/>
                    <a:pt x="3163723" y="134384"/>
                  </a:cubicBezTo>
                  <a:cubicBezTo>
                    <a:pt x="3194334" y="137985"/>
                    <a:pt x="3196135" y="137985"/>
                    <a:pt x="3194334" y="119979"/>
                  </a:cubicBezTo>
                  <a:cubicBezTo>
                    <a:pt x="3192533" y="94770"/>
                    <a:pt x="3194334" y="107374"/>
                    <a:pt x="3170926" y="107374"/>
                  </a:cubicBezTo>
                  <a:cubicBezTo>
                    <a:pt x="3172726" y="103773"/>
                    <a:pt x="3172726" y="103773"/>
                    <a:pt x="3174527" y="100172"/>
                  </a:cubicBezTo>
                  <a:cubicBezTo>
                    <a:pt x="3170926" y="100172"/>
                    <a:pt x="3165524" y="100172"/>
                    <a:pt x="3161922" y="100172"/>
                  </a:cubicBezTo>
                  <a:close/>
                  <a:moveTo>
                    <a:pt x="3124109" y="103773"/>
                  </a:moveTo>
                  <a:cubicBezTo>
                    <a:pt x="3142116" y="112776"/>
                    <a:pt x="3165524" y="89368"/>
                    <a:pt x="3176328" y="82165"/>
                  </a:cubicBezTo>
                  <a:cubicBezTo>
                    <a:pt x="3152919" y="71361"/>
                    <a:pt x="3122308" y="69561"/>
                    <a:pt x="3104302" y="94770"/>
                  </a:cubicBezTo>
                  <a:cubicBezTo>
                    <a:pt x="3104302" y="94770"/>
                    <a:pt x="3118707" y="100172"/>
                    <a:pt x="3124109" y="103773"/>
                  </a:cubicBezTo>
                  <a:cubicBezTo>
                    <a:pt x="3124109" y="103773"/>
                    <a:pt x="3122308" y="101972"/>
                    <a:pt x="3124109" y="103773"/>
                  </a:cubicBezTo>
                  <a:close/>
                  <a:moveTo>
                    <a:pt x="3118707" y="109175"/>
                  </a:moveTo>
                  <a:cubicBezTo>
                    <a:pt x="3109704" y="109175"/>
                    <a:pt x="3104302" y="103773"/>
                    <a:pt x="3095299" y="105574"/>
                  </a:cubicBezTo>
                  <a:cubicBezTo>
                    <a:pt x="3097100" y="130783"/>
                    <a:pt x="3129511" y="109175"/>
                    <a:pt x="3118707" y="109175"/>
                  </a:cubicBezTo>
                  <a:close/>
                  <a:moveTo>
                    <a:pt x="3093498" y="67760"/>
                  </a:moveTo>
                  <a:cubicBezTo>
                    <a:pt x="3075492" y="67760"/>
                    <a:pt x="3089897" y="74963"/>
                    <a:pt x="3088096" y="78564"/>
                  </a:cubicBezTo>
                  <a:cubicBezTo>
                    <a:pt x="3084495" y="83966"/>
                    <a:pt x="3111505" y="67760"/>
                    <a:pt x="3093498" y="67760"/>
                  </a:cubicBezTo>
                  <a:close/>
                  <a:moveTo>
                    <a:pt x="2605525" y="361264"/>
                  </a:moveTo>
                  <a:cubicBezTo>
                    <a:pt x="2594721" y="359464"/>
                    <a:pt x="2576715" y="346859"/>
                    <a:pt x="2583917" y="372068"/>
                  </a:cubicBezTo>
                  <a:cubicBezTo>
                    <a:pt x="2591120" y="372068"/>
                    <a:pt x="2603724" y="368467"/>
                    <a:pt x="2605525" y="361264"/>
                  </a:cubicBezTo>
                  <a:cubicBezTo>
                    <a:pt x="2603724" y="361264"/>
                    <a:pt x="2605525" y="361264"/>
                    <a:pt x="2605525" y="361264"/>
                  </a:cubicBezTo>
                  <a:close/>
                  <a:moveTo>
                    <a:pt x="2654142" y="271232"/>
                  </a:moveTo>
                  <a:cubicBezTo>
                    <a:pt x="2643338" y="269432"/>
                    <a:pt x="2619930" y="298242"/>
                    <a:pt x="2619930" y="314448"/>
                  </a:cubicBezTo>
                  <a:cubicBezTo>
                    <a:pt x="2627133" y="312647"/>
                    <a:pt x="2630734" y="309046"/>
                    <a:pt x="2634335" y="316248"/>
                  </a:cubicBezTo>
                  <a:cubicBezTo>
                    <a:pt x="2636136" y="314448"/>
                    <a:pt x="2637936" y="312647"/>
                    <a:pt x="2636136" y="310846"/>
                  </a:cubicBezTo>
                  <a:cubicBezTo>
                    <a:pt x="2650541" y="318049"/>
                    <a:pt x="2639737" y="325252"/>
                    <a:pt x="2648740" y="328853"/>
                  </a:cubicBezTo>
                  <a:cubicBezTo>
                    <a:pt x="2659544" y="332454"/>
                    <a:pt x="2677551" y="332454"/>
                    <a:pt x="2688354" y="332454"/>
                  </a:cubicBezTo>
                  <a:cubicBezTo>
                    <a:pt x="2686554" y="318049"/>
                    <a:pt x="2670348" y="312647"/>
                    <a:pt x="2668547" y="298242"/>
                  </a:cubicBezTo>
                  <a:cubicBezTo>
                    <a:pt x="2666747" y="280236"/>
                    <a:pt x="2681152" y="271232"/>
                    <a:pt x="2691956" y="260429"/>
                  </a:cubicBezTo>
                  <a:cubicBezTo>
                    <a:pt x="2717165" y="235220"/>
                    <a:pt x="2740573" y="222615"/>
                    <a:pt x="2776586" y="213612"/>
                  </a:cubicBezTo>
                  <a:cubicBezTo>
                    <a:pt x="2787389" y="211811"/>
                    <a:pt x="2832405" y="201007"/>
                    <a:pt x="2828804" y="190204"/>
                  </a:cubicBezTo>
                  <a:cubicBezTo>
                    <a:pt x="2821602" y="172197"/>
                    <a:pt x="2796393" y="192004"/>
                    <a:pt x="2785589" y="195606"/>
                  </a:cubicBezTo>
                  <a:cubicBezTo>
                    <a:pt x="2762181" y="202808"/>
                    <a:pt x="2688354" y="204609"/>
                    <a:pt x="2688354" y="233419"/>
                  </a:cubicBezTo>
                  <a:cubicBezTo>
                    <a:pt x="2682952" y="233419"/>
                    <a:pt x="2679351" y="233419"/>
                    <a:pt x="2673949" y="233419"/>
                  </a:cubicBezTo>
                  <a:cubicBezTo>
                    <a:pt x="2684753" y="253226"/>
                    <a:pt x="2645139" y="253226"/>
                    <a:pt x="2648740" y="265831"/>
                  </a:cubicBezTo>
                  <a:cubicBezTo>
                    <a:pt x="2652342" y="265831"/>
                    <a:pt x="2654142" y="264030"/>
                    <a:pt x="2659544" y="264030"/>
                  </a:cubicBezTo>
                  <a:cubicBezTo>
                    <a:pt x="2657744" y="267631"/>
                    <a:pt x="2663145" y="271232"/>
                    <a:pt x="2654142" y="271232"/>
                  </a:cubicBezTo>
                  <a:cubicBezTo>
                    <a:pt x="2652342" y="271232"/>
                    <a:pt x="2655943" y="271232"/>
                    <a:pt x="2654142" y="271232"/>
                  </a:cubicBezTo>
                  <a:close/>
                  <a:moveTo>
                    <a:pt x="2841409" y="276634"/>
                  </a:moveTo>
                  <a:cubicBezTo>
                    <a:pt x="2850412" y="276634"/>
                    <a:pt x="2855814" y="271232"/>
                    <a:pt x="2859415" y="269432"/>
                  </a:cubicBezTo>
                  <a:cubicBezTo>
                    <a:pt x="2864817" y="265831"/>
                    <a:pt x="2825203" y="276634"/>
                    <a:pt x="2841409" y="276634"/>
                  </a:cubicBezTo>
                  <a:close/>
                  <a:moveTo>
                    <a:pt x="2753177" y="78564"/>
                  </a:moveTo>
                  <a:cubicBezTo>
                    <a:pt x="2767583" y="100172"/>
                    <a:pt x="2776586" y="80365"/>
                    <a:pt x="2792792" y="76763"/>
                  </a:cubicBezTo>
                  <a:cubicBezTo>
                    <a:pt x="2776586" y="67760"/>
                    <a:pt x="2765782" y="82165"/>
                    <a:pt x="2753177" y="78564"/>
                  </a:cubicBezTo>
                  <a:close/>
                  <a:moveTo>
                    <a:pt x="2722567" y="78564"/>
                  </a:moveTo>
                  <a:cubicBezTo>
                    <a:pt x="2722567" y="85767"/>
                    <a:pt x="2717165" y="83966"/>
                    <a:pt x="2713563" y="89368"/>
                  </a:cubicBezTo>
                  <a:cubicBezTo>
                    <a:pt x="2724367" y="92969"/>
                    <a:pt x="2735171" y="92969"/>
                    <a:pt x="2747776" y="91168"/>
                  </a:cubicBezTo>
                  <a:cubicBezTo>
                    <a:pt x="2736972" y="78564"/>
                    <a:pt x="2738772" y="67760"/>
                    <a:pt x="2722567" y="78564"/>
                  </a:cubicBezTo>
                  <a:close/>
                  <a:moveTo>
                    <a:pt x="2717165" y="100172"/>
                  </a:moveTo>
                  <a:cubicBezTo>
                    <a:pt x="2713563" y="101972"/>
                    <a:pt x="2709962" y="101972"/>
                    <a:pt x="2706361" y="101972"/>
                  </a:cubicBezTo>
                  <a:cubicBezTo>
                    <a:pt x="2708161" y="110976"/>
                    <a:pt x="2713563" y="105574"/>
                    <a:pt x="2720766" y="103773"/>
                  </a:cubicBezTo>
                  <a:cubicBezTo>
                    <a:pt x="2720766" y="101972"/>
                    <a:pt x="2720766" y="100172"/>
                    <a:pt x="2717165" y="100172"/>
                  </a:cubicBezTo>
                  <a:cubicBezTo>
                    <a:pt x="2715364" y="100172"/>
                    <a:pt x="2718965" y="100172"/>
                    <a:pt x="2717165" y="100172"/>
                  </a:cubicBezTo>
                  <a:close/>
                  <a:moveTo>
                    <a:pt x="2673949" y="96570"/>
                  </a:moveTo>
                  <a:cubicBezTo>
                    <a:pt x="2679351" y="101972"/>
                    <a:pt x="2681152" y="109175"/>
                    <a:pt x="2690155" y="98371"/>
                  </a:cubicBezTo>
                  <a:cubicBezTo>
                    <a:pt x="2690155" y="112776"/>
                    <a:pt x="2708161" y="98371"/>
                    <a:pt x="2709962" y="96570"/>
                  </a:cubicBezTo>
                  <a:cubicBezTo>
                    <a:pt x="2709962" y="94770"/>
                    <a:pt x="2709962" y="92969"/>
                    <a:pt x="2709962" y="91168"/>
                  </a:cubicBezTo>
                  <a:cubicBezTo>
                    <a:pt x="2697358" y="89368"/>
                    <a:pt x="2681152" y="94770"/>
                    <a:pt x="2673949" y="96570"/>
                  </a:cubicBezTo>
                  <a:close/>
                  <a:moveTo>
                    <a:pt x="2637936" y="98371"/>
                  </a:moveTo>
                  <a:cubicBezTo>
                    <a:pt x="2648740" y="87567"/>
                    <a:pt x="2670348" y="83966"/>
                    <a:pt x="2686554" y="87567"/>
                  </a:cubicBezTo>
                  <a:cubicBezTo>
                    <a:pt x="2682952" y="65960"/>
                    <a:pt x="2706361" y="94770"/>
                    <a:pt x="2709962" y="74963"/>
                  </a:cubicBezTo>
                  <a:cubicBezTo>
                    <a:pt x="2704560" y="74963"/>
                    <a:pt x="2699158" y="74963"/>
                    <a:pt x="2693756" y="74963"/>
                  </a:cubicBezTo>
                  <a:cubicBezTo>
                    <a:pt x="2695557" y="71361"/>
                    <a:pt x="2700959" y="64159"/>
                    <a:pt x="2700959" y="62358"/>
                  </a:cubicBezTo>
                  <a:cubicBezTo>
                    <a:pt x="2691956" y="62358"/>
                    <a:pt x="2686554" y="67760"/>
                    <a:pt x="2682952" y="69561"/>
                  </a:cubicBezTo>
                  <a:cubicBezTo>
                    <a:pt x="2686554" y="67760"/>
                    <a:pt x="2668547" y="73162"/>
                    <a:pt x="2666747" y="74963"/>
                  </a:cubicBezTo>
                  <a:cubicBezTo>
                    <a:pt x="2661345" y="78564"/>
                    <a:pt x="2661345" y="83966"/>
                    <a:pt x="2654142" y="89368"/>
                  </a:cubicBezTo>
                  <a:cubicBezTo>
                    <a:pt x="2645139" y="92969"/>
                    <a:pt x="2639737" y="89368"/>
                    <a:pt x="2637936" y="98371"/>
                  </a:cubicBezTo>
                  <a:close/>
                  <a:moveTo>
                    <a:pt x="2587519" y="80365"/>
                  </a:moveTo>
                  <a:cubicBezTo>
                    <a:pt x="2569512" y="80365"/>
                    <a:pt x="2564110" y="87567"/>
                    <a:pt x="2546104" y="83966"/>
                  </a:cubicBezTo>
                  <a:cubicBezTo>
                    <a:pt x="2546104" y="96570"/>
                    <a:pt x="2569512" y="87567"/>
                    <a:pt x="2580316" y="87567"/>
                  </a:cubicBezTo>
                  <a:cubicBezTo>
                    <a:pt x="2558708" y="103773"/>
                    <a:pt x="2594721" y="107374"/>
                    <a:pt x="2605525" y="92969"/>
                  </a:cubicBezTo>
                  <a:cubicBezTo>
                    <a:pt x="2625332" y="71361"/>
                    <a:pt x="2609126" y="80365"/>
                    <a:pt x="2587519" y="80365"/>
                  </a:cubicBezTo>
                  <a:close/>
                  <a:moveTo>
                    <a:pt x="2229191" y="101972"/>
                  </a:moveTo>
                  <a:cubicBezTo>
                    <a:pt x="2232793" y="112776"/>
                    <a:pt x="2256201" y="98371"/>
                    <a:pt x="2259802" y="109175"/>
                  </a:cubicBezTo>
                  <a:cubicBezTo>
                    <a:pt x="2254400" y="109175"/>
                    <a:pt x="2247198" y="109175"/>
                    <a:pt x="2241796" y="109175"/>
                  </a:cubicBezTo>
                  <a:cubicBezTo>
                    <a:pt x="2252600" y="141586"/>
                    <a:pt x="2315622" y="112776"/>
                    <a:pt x="2330027" y="103773"/>
                  </a:cubicBezTo>
                  <a:cubicBezTo>
                    <a:pt x="2315622" y="87567"/>
                    <a:pt x="2295815" y="101972"/>
                    <a:pt x="2283211" y="96570"/>
                  </a:cubicBezTo>
                  <a:cubicBezTo>
                    <a:pt x="2285011" y="91168"/>
                    <a:pt x="2288613" y="92969"/>
                    <a:pt x="2286812" y="87567"/>
                  </a:cubicBezTo>
                  <a:cubicBezTo>
                    <a:pt x="2272407" y="92969"/>
                    <a:pt x="2276008" y="87567"/>
                    <a:pt x="2267005" y="103773"/>
                  </a:cubicBezTo>
                  <a:cubicBezTo>
                    <a:pt x="2263404" y="91168"/>
                    <a:pt x="2223790" y="87567"/>
                    <a:pt x="2229191" y="101972"/>
                  </a:cubicBezTo>
                  <a:cubicBezTo>
                    <a:pt x="2229191" y="103773"/>
                    <a:pt x="2229191" y="100172"/>
                    <a:pt x="2229191" y="101972"/>
                  </a:cubicBezTo>
                  <a:close/>
                  <a:moveTo>
                    <a:pt x="2203982" y="150590"/>
                  </a:moveTo>
                  <a:cubicBezTo>
                    <a:pt x="2203982" y="154191"/>
                    <a:pt x="2169770" y="152390"/>
                    <a:pt x="2166169" y="164995"/>
                  </a:cubicBezTo>
                  <a:cubicBezTo>
                    <a:pt x="2173372" y="163194"/>
                    <a:pt x="2200381" y="157792"/>
                    <a:pt x="2202182" y="161393"/>
                  </a:cubicBezTo>
                  <a:cubicBezTo>
                    <a:pt x="2198581" y="164995"/>
                    <a:pt x="2171571" y="168596"/>
                    <a:pt x="2171571" y="172197"/>
                  </a:cubicBezTo>
                  <a:cubicBezTo>
                    <a:pt x="2171571" y="175799"/>
                    <a:pt x="2194979" y="188403"/>
                    <a:pt x="2200381" y="195606"/>
                  </a:cubicBezTo>
                  <a:cubicBezTo>
                    <a:pt x="2216587" y="183001"/>
                    <a:pt x="2232793" y="159593"/>
                    <a:pt x="2232793" y="143387"/>
                  </a:cubicBezTo>
                  <a:cubicBezTo>
                    <a:pt x="2238195" y="143387"/>
                    <a:pt x="2245397" y="143387"/>
                    <a:pt x="2250799" y="143387"/>
                  </a:cubicBezTo>
                  <a:cubicBezTo>
                    <a:pt x="2248998" y="157792"/>
                    <a:pt x="2252600" y="146988"/>
                    <a:pt x="2259802" y="155992"/>
                  </a:cubicBezTo>
                  <a:cubicBezTo>
                    <a:pt x="2265204" y="163194"/>
                    <a:pt x="2254400" y="168596"/>
                    <a:pt x="2254400" y="173998"/>
                  </a:cubicBezTo>
                  <a:cubicBezTo>
                    <a:pt x="2272407" y="163194"/>
                    <a:pt x="2274207" y="177599"/>
                    <a:pt x="2279609" y="175799"/>
                  </a:cubicBezTo>
                  <a:cubicBezTo>
                    <a:pt x="2286812" y="173998"/>
                    <a:pt x="2299416" y="166795"/>
                    <a:pt x="2306619" y="164995"/>
                  </a:cubicBezTo>
                  <a:cubicBezTo>
                    <a:pt x="2299416" y="154191"/>
                    <a:pt x="2292214" y="166795"/>
                    <a:pt x="2292214" y="152390"/>
                  </a:cubicBezTo>
                  <a:cubicBezTo>
                    <a:pt x="2285011" y="154191"/>
                    <a:pt x="2234593" y="123580"/>
                    <a:pt x="2232793" y="119979"/>
                  </a:cubicBezTo>
                  <a:cubicBezTo>
                    <a:pt x="2230992" y="121779"/>
                    <a:pt x="2227391" y="121779"/>
                    <a:pt x="2221989" y="119979"/>
                  </a:cubicBezTo>
                  <a:cubicBezTo>
                    <a:pt x="2223790" y="116377"/>
                    <a:pt x="2225590" y="114577"/>
                    <a:pt x="2227391" y="109175"/>
                  </a:cubicBezTo>
                  <a:cubicBezTo>
                    <a:pt x="2209384" y="100172"/>
                    <a:pt x="2207584" y="110976"/>
                    <a:pt x="2198581" y="112776"/>
                  </a:cubicBezTo>
                  <a:cubicBezTo>
                    <a:pt x="2202182" y="110976"/>
                    <a:pt x="2191378" y="123580"/>
                    <a:pt x="2191378" y="123580"/>
                  </a:cubicBezTo>
                  <a:cubicBezTo>
                    <a:pt x="2194979" y="121779"/>
                    <a:pt x="2185976" y="109175"/>
                    <a:pt x="2185976" y="109175"/>
                  </a:cubicBezTo>
                  <a:cubicBezTo>
                    <a:pt x="2187777" y="109175"/>
                    <a:pt x="2164368" y="118178"/>
                    <a:pt x="2166169" y="118178"/>
                  </a:cubicBezTo>
                  <a:cubicBezTo>
                    <a:pt x="2167970" y="114577"/>
                    <a:pt x="2169770" y="110976"/>
                    <a:pt x="2171571" y="107374"/>
                  </a:cubicBezTo>
                  <a:cubicBezTo>
                    <a:pt x="2160767" y="109175"/>
                    <a:pt x="2113950" y="121779"/>
                    <a:pt x="2151764" y="125381"/>
                  </a:cubicBezTo>
                  <a:cubicBezTo>
                    <a:pt x="2151764" y="130783"/>
                    <a:pt x="2151764" y="141586"/>
                    <a:pt x="2151764" y="145188"/>
                  </a:cubicBezTo>
                  <a:cubicBezTo>
                    <a:pt x="2144561" y="141586"/>
                    <a:pt x="2146362" y="136184"/>
                    <a:pt x="2137359" y="134384"/>
                  </a:cubicBezTo>
                  <a:cubicBezTo>
                    <a:pt x="2140960" y="141586"/>
                    <a:pt x="2153565" y="163194"/>
                    <a:pt x="2153565" y="143387"/>
                  </a:cubicBezTo>
                  <a:cubicBezTo>
                    <a:pt x="2160767" y="143387"/>
                    <a:pt x="2162568" y="155992"/>
                    <a:pt x="2173372" y="152390"/>
                  </a:cubicBezTo>
                  <a:cubicBezTo>
                    <a:pt x="2176973" y="150590"/>
                    <a:pt x="2180574" y="143387"/>
                    <a:pt x="2184175" y="141586"/>
                  </a:cubicBezTo>
                  <a:cubicBezTo>
                    <a:pt x="2180574" y="141586"/>
                    <a:pt x="2203982" y="139786"/>
                    <a:pt x="2203982" y="150590"/>
                  </a:cubicBezTo>
                  <a:cubicBezTo>
                    <a:pt x="2203982" y="150590"/>
                    <a:pt x="2203982" y="146988"/>
                    <a:pt x="2203982" y="150590"/>
                  </a:cubicBezTo>
                  <a:close/>
                  <a:moveTo>
                    <a:pt x="3750731" y="553933"/>
                  </a:moveTo>
                  <a:cubicBezTo>
                    <a:pt x="3781342" y="553933"/>
                    <a:pt x="3786744" y="541328"/>
                    <a:pt x="3808352" y="544930"/>
                  </a:cubicBezTo>
                  <a:cubicBezTo>
                    <a:pt x="3820956" y="546730"/>
                    <a:pt x="3806551" y="555733"/>
                    <a:pt x="3819156" y="559335"/>
                  </a:cubicBezTo>
                  <a:cubicBezTo>
                    <a:pt x="3837162" y="562936"/>
                    <a:pt x="3831760" y="546730"/>
                    <a:pt x="3846165" y="557534"/>
                  </a:cubicBezTo>
                  <a:cubicBezTo>
                    <a:pt x="3847966" y="548531"/>
                    <a:pt x="3853368" y="555733"/>
                    <a:pt x="3860571" y="555733"/>
                  </a:cubicBezTo>
                  <a:cubicBezTo>
                    <a:pt x="3856969" y="539528"/>
                    <a:pt x="3851567" y="553933"/>
                    <a:pt x="3856969" y="537727"/>
                  </a:cubicBezTo>
                  <a:cubicBezTo>
                    <a:pt x="3858770" y="530524"/>
                    <a:pt x="3876776" y="514319"/>
                    <a:pt x="3882178" y="510717"/>
                  </a:cubicBezTo>
                  <a:cubicBezTo>
                    <a:pt x="3901985" y="499914"/>
                    <a:pt x="3919992" y="503515"/>
                    <a:pt x="3919992" y="526923"/>
                  </a:cubicBezTo>
                  <a:cubicBezTo>
                    <a:pt x="3947001" y="521521"/>
                    <a:pt x="3954204" y="485508"/>
                    <a:pt x="3979413" y="489110"/>
                  </a:cubicBezTo>
                  <a:cubicBezTo>
                    <a:pt x="3961406" y="503515"/>
                    <a:pt x="3956004" y="525123"/>
                    <a:pt x="3936197" y="541328"/>
                  </a:cubicBezTo>
                  <a:cubicBezTo>
                    <a:pt x="3912789" y="561135"/>
                    <a:pt x="3880377" y="571939"/>
                    <a:pt x="3873175" y="598949"/>
                  </a:cubicBezTo>
                  <a:cubicBezTo>
                    <a:pt x="3867773" y="618756"/>
                    <a:pt x="3867773" y="645765"/>
                    <a:pt x="3871374" y="661971"/>
                  </a:cubicBezTo>
                  <a:cubicBezTo>
                    <a:pt x="3876776" y="685379"/>
                    <a:pt x="3873175" y="690781"/>
                    <a:pt x="3891181" y="679978"/>
                  </a:cubicBezTo>
                  <a:cubicBezTo>
                    <a:pt x="3910988" y="669174"/>
                    <a:pt x="3912789" y="625958"/>
                    <a:pt x="3941599" y="634962"/>
                  </a:cubicBezTo>
                  <a:cubicBezTo>
                    <a:pt x="3932596" y="620556"/>
                    <a:pt x="3939798" y="598949"/>
                    <a:pt x="3957805" y="609753"/>
                  </a:cubicBezTo>
                  <a:cubicBezTo>
                    <a:pt x="3952403" y="597148"/>
                    <a:pt x="3957805" y="586344"/>
                    <a:pt x="3956004" y="577341"/>
                  </a:cubicBezTo>
                  <a:cubicBezTo>
                    <a:pt x="3954204" y="573740"/>
                    <a:pt x="3947001" y="575540"/>
                    <a:pt x="3945201" y="577341"/>
                  </a:cubicBezTo>
                  <a:cubicBezTo>
                    <a:pt x="3945201" y="571939"/>
                    <a:pt x="3956004" y="546730"/>
                    <a:pt x="3959606" y="543129"/>
                  </a:cubicBezTo>
                  <a:cubicBezTo>
                    <a:pt x="3970409" y="534126"/>
                    <a:pt x="3970409" y="539528"/>
                    <a:pt x="3984814" y="535926"/>
                  </a:cubicBezTo>
                  <a:cubicBezTo>
                    <a:pt x="3992017" y="534126"/>
                    <a:pt x="3988416" y="541328"/>
                    <a:pt x="3993818" y="541328"/>
                  </a:cubicBezTo>
                  <a:cubicBezTo>
                    <a:pt x="4001020" y="541328"/>
                    <a:pt x="4002821" y="530524"/>
                    <a:pt x="4008223" y="530524"/>
                  </a:cubicBezTo>
                  <a:cubicBezTo>
                    <a:pt x="4015425" y="530524"/>
                    <a:pt x="4020827" y="532325"/>
                    <a:pt x="4028030" y="532325"/>
                  </a:cubicBezTo>
                  <a:cubicBezTo>
                    <a:pt x="4044236" y="530524"/>
                    <a:pt x="4031631" y="541328"/>
                    <a:pt x="4042435" y="544930"/>
                  </a:cubicBezTo>
                  <a:cubicBezTo>
                    <a:pt x="4042435" y="514319"/>
                    <a:pt x="4112660" y="496312"/>
                    <a:pt x="4132467" y="490910"/>
                  </a:cubicBezTo>
                  <a:cubicBezTo>
                    <a:pt x="4150473" y="485508"/>
                    <a:pt x="4152274" y="507116"/>
                    <a:pt x="4146872" y="480107"/>
                  </a:cubicBezTo>
                  <a:cubicBezTo>
                    <a:pt x="4141470" y="456698"/>
                    <a:pt x="4128866" y="465701"/>
                    <a:pt x="4112660" y="454898"/>
                  </a:cubicBezTo>
                  <a:cubicBezTo>
                    <a:pt x="4103657" y="447695"/>
                    <a:pt x="4150473" y="449496"/>
                    <a:pt x="4150473" y="449496"/>
                  </a:cubicBezTo>
                  <a:cubicBezTo>
                    <a:pt x="4163078" y="444094"/>
                    <a:pt x="4168480" y="436891"/>
                    <a:pt x="4161277" y="422486"/>
                  </a:cubicBezTo>
                  <a:cubicBezTo>
                    <a:pt x="4170280" y="422486"/>
                    <a:pt x="4172081" y="431489"/>
                    <a:pt x="4175682" y="431489"/>
                  </a:cubicBezTo>
                  <a:cubicBezTo>
                    <a:pt x="4177483" y="431489"/>
                    <a:pt x="4197290" y="435091"/>
                    <a:pt x="4199091" y="436891"/>
                  </a:cubicBezTo>
                  <a:cubicBezTo>
                    <a:pt x="4211695" y="442293"/>
                    <a:pt x="4208094" y="445894"/>
                    <a:pt x="4224300" y="451296"/>
                  </a:cubicBezTo>
                  <a:cubicBezTo>
                    <a:pt x="4245907" y="456698"/>
                    <a:pt x="4229702" y="454898"/>
                    <a:pt x="4240505" y="451296"/>
                  </a:cubicBezTo>
                  <a:cubicBezTo>
                    <a:pt x="4249509" y="447695"/>
                    <a:pt x="4242306" y="438692"/>
                    <a:pt x="4247708" y="433290"/>
                  </a:cubicBezTo>
                  <a:cubicBezTo>
                    <a:pt x="4253110" y="429689"/>
                    <a:pt x="4285521" y="442293"/>
                    <a:pt x="4272917" y="418885"/>
                  </a:cubicBezTo>
                  <a:cubicBezTo>
                    <a:pt x="4267515" y="409882"/>
                    <a:pt x="4233303" y="404480"/>
                    <a:pt x="4224300" y="408081"/>
                  </a:cubicBezTo>
                  <a:cubicBezTo>
                    <a:pt x="4231502" y="413483"/>
                    <a:pt x="4233303" y="426087"/>
                    <a:pt x="4220699" y="417084"/>
                  </a:cubicBezTo>
                  <a:cubicBezTo>
                    <a:pt x="4215297" y="413483"/>
                    <a:pt x="4222499" y="400878"/>
                    <a:pt x="4217097" y="397277"/>
                  </a:cubicBezTo>
                  <a:cubicBezTo>
                    <a:pt x="4213496" y="395476"/>
                    <a:pt x="4208094" y="397277"/>
                    <a:pt x="4204493" y="393676"/>
                  </a:cubicBezTo>
                  <a:cubicBezTo>
                    <a:pt x="4199091" y="390075"/>
                    <a:pt x="4186486" y="381071"/>
                    <a:pt x="4181084" y="379271"/>
                  </a:cubicBezTo>
                  <a:cubicBezTo>
                    <a:pt x="4168480" y="372068"/>
                    <a:pt x="4159477" y="368467"/>
                    <a:pt x="4146872" y="361264"/>
                  </a:cubicBezTo>
                  <a:cubicBezTo>
                    <a:pt x="4118062" y="346859"/>
                    <a:pt x="4058641" y="337856"/>
                    <a:pt x="4040635" y="355862"/>
                  </a:cubicBezTo>
                  <a:cubicBezTo>
                    <a:pt x="4071245" y="368467"/>
                    <a:pt x="3992017" y="379271"/>
                    <a:pt x="4033432" y="352261"/>
                  </a:cubicBezTo>
                  <a:cubicBezTo>
                    <a:pt x="4020827" y="343258"/>
                    <a:pt x="4010024" y="355862"/>
                    <a:pt x="3997419" y="357663"/>
                  </a:cubicBezTo>
                  <a:cubicBezTo>
                    <a:pt x="3981213" y="357663"/>
                    <a:pt x="3954204" y="359464"/>
                    <a:pt x="3939798" y="352261"/>
                  </a:cubicBezTo>
                  <a:cubicBezTo>
                    <a:pt x="3939798" y="355862"/>
                    <a:pt x="3939798" y="361264"/>
                    <a:pt x="3939798" y="366666"/>
                  </a:cubicBezTo>
                  <a:cubicBezTo>
                    <a:pt x="3919992" y="345059"/>
                    <a:pt x="3921792" y="319850"/>
                    <a:pt x="3880377" y="321650"/>
                  </a:cubicBezTo>
                  <a:cubicBezTo>
                    <a:pt x="3864172" y="323451"/>
                    <a:pt x="3849767" y="327052"/>
                    <a:pt x="3835361" y="323451"/>
                  </a:cubicBezTo>
                  <a:cubicBezTo>
                    <a:pt x="3815555" y="319850"/>
                    <a:pt x="3811953" y="309046"/>
                    <a:pt x="3793947" y="307245"/>
                  </a:cubicBezTo>
                  <a:cubicBezTo>
                    <a:pt x="3797548" y="301843"/>
                    <a:pt x="3790345" y="303644"/>
                    <a:pt x="3799349" y="300043"/>
                  </a:cubicBezTo>
                  <a:cubicBezTo>
                    <a:pt x="3772339" y="285638"/>
                    <a:pt x="3741728" y="323451"/>
                    <a:pt x="3754333" y="292840"/>
                  </a:cubicBezTo>
                  <a:cubicBezTo>
                    <a:pt x="3741728" y="292840"/>
                    <a:pt x="3727323" y="285638"/>
                    <a:pt x="3714719" y="285638"/>
                  </a:cubicBezTo>
                  <a:cubicBezTo>
                    <a:pt x="3687709" y="285638"/>
                    <a:pt x="3694912" y="289239"/>
                    <a:pt x="3669703" y="292840"/>
                  </a:cubicBezTo>
                  <a:cubicBezTo>
                    <a:pt x="3669703" y="303644"/>
                    <a:pt x="3682307" y="303644"/>
                    <a:pt x="3682307" y="314448"/>
                  </a:cubicBezTo>
                  <a:cubicBezTo>
                    <a:pt x="3671503" y="312647"/>
                    <a:pt x="3662500" y="310846"/>
                    <a:pt x="3653497" y="309046"/>
                  </a:cubicBezTo>
                  <a:cubicBezTo>
                    <a:pt x="3655297" y="312647"/>
                    <a:pt x="3662500" y="316248"/>
                    <a:pt x="3658899" y="321650"/>
                  </a:cubicBezTo>
                  <a:cubicBezTo>
                    <a:pt x="3646294" y="319850"/>
                    <a:pt x="3644494" y="310846"/>
                    <a:pt x="3633690" y="307245"/>
                  </a:cubicBezTo>
                  <a:cubicBezTo>
                    <a:pt x="3633690" y="307245"/>
                    <a:pt x="3603079" y="307245"/>
                    <a:pt x="3603079" y="307245"/>
                  </a:cubicBezTo>
                  <a:cubicBezTo>
                    <a:pt x="3586873" y="310846"/>
                    <a:pt x="3588674" y="327052"/>
                    <a:pt x="3576070" y="327052"/>
                  </a:cubicBezTo>
                  <a:cubicBezTo>
                    <a:pt x="3576070" y="327052"/>
                    <a:pt x="3552661" y="307245"/>
                    <a:pt x="3550860" y="301843"/>
                  </a:cubicBezTo>
                  <a:cubicBezTo>
                    <a:pt x="3549060" y="296441"/>
                    <a:pt x="3558063" y="278435"/>
                    <a:pt x="3550860" y="271232"/>
                  </a:cubicBezTo>
                  <a:cubicBezTo>
                    <a:pt x="3540057" y="258628"/>
                    <a:pt x="3531054" y="273033"/>
                    <a:pt x="3520250" y="269432"/>
                  </a:cubicBezTo>
                  <a:cubicBezTo>
                    <a:pt x="3495041" y="262229"/>
                    <a:pt x="3487838" y="246023"/>
                    <a:pt x="3487838" y="280236"/>
                  </a:cubicBezTo>
                  <a:cubicBezTo>
                    <a:pt x="3468031" y="280236"/>
                    <a:pt x="3457227" y="282036"/>
                    <a:pt x="3441022" y="274834"/>
                  </a:cubicBezTo>
                  <a:cubicBezTo>
                    <a:pt x="3433819" y="273033"/>
                    <a:pt x="3430218" y="264030"/>
                    <a:pt x="3423015" y="262229"/>
                  </a:cubicBezTo>
                  <a:cubicBezTo>
                    <a:pt x="3408610" y="258628"/>
                    <a:pt x="3381601" y="265831"/>
                    <a:pt x="3363594" y="265831"/>
                  </a:cubicBezTo>
                  <a:cubicBezTo>
                    <a:pt x="3363594" y="262229"/>
                    <a:pt x="3363594" y="258628"/>
                    <a:pt x="3363594" y="256827"/>
                  </a:cubicBezTo>
                  <a:cubicBezTo>
                    <a:pt x="3358192" y="258628"/>
                    <a:pt x="3349189" y="264030"/>
                    <a:pt x="3343787" y="258628"/>
                  </a:cubicBezTo>
                  <a:cubicBezTo>
                    <a:pt x="3345588" y="258628"/>
                    <a:pt x="3372597" y="246023"/>
                    <a:pt x="3359993" y="242422"/>
                  </a:cubicBezTo>
                  <a:cubicBezTo>
                    <a:pt x="3345588" y="238821"/>
                    <a:pt x="3338385" y="260429"/>
                    <a:pt x="3320379" y="256827"/>
                  </a:cubicBezTo>
                  <a:cubicBezTo>
                    <a:pt x="3322180" y="273033"/>
                    <a:pt x="3295170" y="271232"/>
                    <a:pt x="3280765" y="271232"/>
                  </a:cubicBezTo>
                  <a:cubicBezTo>
                    <a:pt x="3296970" y="269432"/>
                    <a:pt x="3365395" y="228017"/>
                    <a:pt x="3367196" y="219014"/>
                  </a:cubicBezTo>
                  <a:cubicBezTo>
                    <a:pt x="3374398" y="181200"/>
                    <a:pt x="3302372" y="184802"/>
                    <a:pt x="3286167" y="190204"/>
                  </a:cubicBezTo>
                  <a:cubicBezTo>
                    <a:pt x="3289768" y="186602"/>
                    <a:pt x="3291569" y="184802"/>
                    <a:pt x="3291569" y="179400"/>
                  </a:cubicBezTo>
                  <a:cubicBezTo>
                    <a:pt x="3282565" y="181200"/>
                    <a:pt x="3273562" y="177599"/>
                    <a:pt x="3264559" y="177599"/>
                  </a:cubicBezTo>
                  <a:cubicBezTo>
                    <a:pt x="3266359" y="173998"/>
                    <a:pt x="3273562" y="164995"/>
                    <a:pt x="3275363" y="163194"/>
                  </a:cubicBezTo>
                  <a:cubicBezTo>
                    <a:pt x="3239350" y="159593"/>
                    <a:pt x="3237549" y="172197"/>
                    <a:pt x="3215942" y="184802"/>
                  </a:cubicBezTo>
                  <a:cubicBezTo>
                    <a:pt x="3219543" y="188403"/>
                    <a:pt x="3217742" y="188403"/>
                    <a:pt x="3219543" y="192004"/>
                  </a:cubicBezTo>
                  <a:cubicBezTo>
                    <a:pt x="3194334" y="186602"/>
                    <a:pt x="3192533" y="202808"/>
                    <a:pt x="3172726" y="204609"/>
                  </a:cubicBezTo>
                  <a:cubicBezTo>
                    <a:pt x="3165524" y="204609"/>
                    <a:pt x="3151119" y="195606"/>
                    <a:pt x="3140315" y="197406"/>
                  </a:cubicBezTo>
                  <a:cubicBezTo>
                    <a:pt x="3138514" y="197406"/>
                    <a:pt x="3115106" y="211811"/>
                    <a:pt x="3104302" y="213612"/>
                  </a:cubicBezTo>
                  <a:cubicBezTo>
                    <a:pt x="3093498" y="215413"/>
                    <a:pt x="3084495" y="217213"/>
                    <a:pt x="3071890" y="220815"/>
                  </a:cubicBezTo>
                  <a:cubicBezTo>
                    <a:pt x="3068289" y="222615"/>
                    <a:pt x="3046682" y="229818"/>
                    <a:pt x="3043080" y="233419"/>
                  </a:cubicBezTo>
                  <a:cubicBezTo>
                    <a:pt x="3032277" y="249625"/>
                    <a:pt x="3062887" y="238821"/>
                    <a:pt x="3043080" y="251425"/>
                  </a:cubicBezTo>
                  <a:cubicBezTo>
                    <a:pt x="3023273" y="265831"/>
                    <a:pt x="2985460" y="247824"/>
                    <a:pt x="2965653" y="265831"/>
                  </a:cubicBezTo>
                  <a:cubicBezTo>
                    <a:pt x="2971055" y="278435"/>
                    <a:pt x="3007068" y="300043"/>
                    <a:pt x="2987261" y="301843"/>
                  </a:cubicBezTo>
                  <a:cubicBezTo>
                    <a:pt x="2981858" y="301843"/>
                    <a:pt x="2974656" y="291039"/>
                    <a:pt x="2971055" y="289239"/>
                  </a:cubicBezTo>
                  <a:cubicBezTo>
                    <a:pt x="2954849" y="283837"/>
                    <a:pt x="2944045" y="283837"/>
                    <a:pt x="2929640" y="287438"/>
                  </a:cubicBezTo>
                  <a:cubicBezTo>
                    <a:pt x="2935042" y="291039"/>
                    <a:pt x="2942245" y="289239"/>
                    <a:pt x="2942245" y="298242"/>
                  </a:cubicBezTo>
                  <a:cubicBezTo>
                    <a:pt x="2895428" y="294641"/>
                    <a:pt x="2949447" y="305445"/>
                    <a:pt x="2947647" y="319850"/>
                  </a:cubicBezTo>
                  <a:cubicBezTo>
                    <a:pt x="2940444" y="309046"/>
                    <a:pt x="2920637" y="316248"/>
                    <a:pt x="2911634" y="303644"/>
                  </a:cubicBezTo>
                  <a:cubicBezTo>
                    <a:pt x="2908032" y="300043"/>
                    <a:pt x="2911634" y="280236"/>
                    <a:pt x="2908032" y="273033"/>
                  </a:cubicBezTo>
                  <a:cubicBezTo>
                    <a:pt x="2902631" y="280236"/>
                    <a:pt x="2900830" y="280236"/>
                    <a:pt x="2899029" y="280236"/>
                  </a:cubicBezTo>
                  <a:cubicBezTo>
                    <a:pt x="2899029" y="303644"/>
                    <a:pt x="2884624" y="294641"/>
                    <a:pt x="2882823" y="307245"/>
                  </a:cubicBezTo>
                  <a:cubicBezTo>
                    <a:pt x="2882823" y="307245"/>
                    <a:pt x="2886425" y="345059"/>
                    <a:pt x="2888226" y="346859"/>
                  </a:cubicBezTo>
                  <a:cubicBezTo>
                    <a:pt x="2900830" y="368467"/>
                    <a:pt x="2897229" y="348660"/>
                    <a:pt x="2913434" y="355862"/>
                  </a:cubicBezTo>
                  <a:cubicBezTo>
                    <a:pt x="2933241" y="363065"/>
                    <a:pt x="2933241" y="373869"/>
                    <a:pt x="2933241" y="388274"/>
                  </a:cubicBezTo>
                  <a:cubicBezTo>
                    <a:pt x="2933241" y="393676"/>
                    <a:pt x="2949447" y="395476"/>
                    <a:pt x="2951248" y="395476"/>
                  </a:cubicBezTo>
                  <a:cubicBezTo>
                    <a:pt x="2926039" y="413483"/>
                    <a:pt x="2929640" y="348660"/>
                    <a:pt x="2895428" y="377470"/>
                  </a:cubicBezTo>
                  <a:cubicBezTo>
                    <a:pt x="2895428" y="377470"/>
                    <a:pt x="2897229" y="395476"/>
                    <a:pt x="2893627" y="399078"/>
                  </a:cubicBezTo>
                  <a:cubicBezTo>
                    <a:pt x="2888226" y="406280"/>
                    <a:pt x="2882823" y="409882"/>
                    <a:pt x="2877421" y="413483"/>
                  </a:cubicBezTo>
                  <a:cubicBezTo>
                    <a:pt x="2857614" y="424287"/>
                    <a:pt x="2859415" y="420686"/>
                    <a:pt x="2834206" y="418885"/>
                  </a:cubicBezTo>
                  <a:cubicBezTo>
                    <a:pt x="2839608" y="411682"/>
                    <a:pt x="2859415" y="411682"/>
                    <a:pt x="2868418" y="404480"/>
                  </a:cubicBezTo>
                  <a:cubicBezTo>
                    <a:pt x="2877421" y="397277"/>
                    <a:pt x="2884624" y="386473"/>
                    <a:pt x="2884624" y="373869"/>
                  </a:cubicBezTo>
                  <a:cubicBezTo>
                    <a:pt x="2870219" y="375670"/>
                    <a:pt x="2864817" y="318049"/>
                    <a:pt x="2866618" y="301843"/>
                  </a:cubicBezTo>
                  <a:cubicBezTo>
                    <a:pt x="2868418" y="301843"/>
                    <a:pt x="2872020" y="301843"/>
                    <a:pt x="2873820" y="301843"/>
                  </a:cubicBezTo>
                  <a:cubicBezTo>
                    <a:pt x="2877421" y="280236"/>
                    <a:pt x="2843209" y="274834"/>
                    <a:pt x="2828804" y="287438"/>
                  </a:cubicBezTo>
                  <a:cubicBezTo>
                    <a:pt x="2827004" y="289239"/>
                    <a:pt x="2803595" y="327052"/>
                    <a:pt x="2801795" y="328853"/>
                  </a:cubicBezTo>
                  <a:cubicBezTo>
                    <a:pt x="2805396" y="318049"/>
                    <a:pt x="2805396" y="355862"/>
                    <a:pt x="2801795" y="348660"/>
                  </a:cubicBezTo>
                  <a:cubicBezTo>
                    <a:pt x="2805396" y="355862"/>
                    <a:pt x="2810798" y="354062"/>
                    <a:pt x="2816200" y="363065"/>
                  </a:cubicBezTo>
                  <a:cubicBezTo>
                    <a:pt x="2819801" y="368467"/>
                    <a:pt x="2832405" y="368467"/>
                    <a:pt x="2830605" y="377470"/>
                  </a:cubicBezTo>
                  <a:cubicBezTo>
                    <a:pt x="2827004" y="391875"/>
                    <a:pt x="2810798" y="370268"/>
                    <a:pt x="2808997" y="370268"/>
                  </a:cubicBezTo>
                  <a:cubicBezTo>
                    <a:pt x="2790991" y="364866"/>
                    <a:pt x="2776586" y="359464"/>
                    <a:pt x="2758579" y="352261"/>
                  </a:cubicBezTo>
                  <a:cubicBezTo>
                    <a:pt x="2749576" y="348660"/>
                    <a:pt x="2717165" y="332454"/>
                    <a:pt x="2711763" y="332454"/>
                  </a:cubicBezTo>
                  <a:cubicBezTo>
                    <a:pt x="2688354" y="336055"/>
                    <a:pt x="2754978" y="363065"/>
                    <a:pt x="2709962" y="379271"/>
                  </a:cubicBezTo>
                  <a:cubicBezTo>
                    <a:pt x="2709962" y="345059"/>
                    <a:pt x="2637936" y="404480"/>
                    <a:pt x="2650541" y="364866"/>
                  </a:cubicBezTo>
                  <a:cubicBezTo>
                    <a:pt x="2630734" y="375670"/>
                    <a:pt x="2609126" y="375670"/>
                    <a:pt x="2589319" y="390075"/>
                  </a:cubicBezTo>
                  <a:cubicBezTo>
                    <a:pt x="2585718" y="391875"/>
                    <a:pt x="2544303" y="429689"/>
                    <a:pt x="2547904" y="391875"/>
                  </a:cubicBezTo>
                  <a:cubicBezTo>
                    <a:pt x="2580316" y="393676"/>
                    <a:pt x="2542503" y="372068"/>
                    <a:pt x="2524496" y="372068"/>
                  </a:cubicBezTo>
                  <a:cubicBezTo>
                    <a:pt x="2531699" y="379271"/>
                    <a:pt x="2538901" y="418885"/>
                    <a:pt x="2529898" y="424287"/>
                  </a:cubicBezTo>
                  <a:cubicBezTo>
                    <a:pt x="2531699" y="422486"/>
                    <a:pt x="2511892" y="418885"/>
                    <a:pt x="2504689" y="418885"/>
                  </a:cubicBezTo>
                  <a:cubicBezTo>
                    <a:pt x="2499287" y="418885"/>
                    <a:pt x="2486683" y="433290"/>
                    <a:pt x="2477680" y="435091"/>
                  </a:cubicBezTo>
                  <a:cubicBezTo>
                    <a:pt x="2479480" y="438692"/>
                    <a:pt x="2486683" y="449496"/>
                    <a:pt x="2486683" y="454898"/>
                  </a:cubicBezTo>
                  <a:cubicBezTo>
                    <a:pt x="2474078" y="447695"/>
                    <a:pt x="2457873" y="454898"/>
                    <a:pt x="2448869" y="440492"/>
                  </a:cubicBezTo>
                  <a:cubicBezTo>
                    <a:pt x="2423660" y="454898"/>
                    <a:pt x="2461474" y="456698"/>
                    <a:pt x="2461474" y="463901"/>
                  </a:cubicBezTo>
                  <a:cubicBezTo>
                    <a:pt x="2461474" y="471103"/>
                    <a:pt x="2441667" y="467502"/>
                    <a:pt x="2439866" y="465701"/>
                  </a:cubicBezTo>
                  <a:cubicBezTo>
                    <a:pt x="2420059" y="456698"/>
                    <a:pt x="2430863" y="458499"/>
                    <a:pt x="2421860" y="444094"/>
                  </a:cubicBezTo>
                  <a:cubicBezTo>
                    <a:pt x="2414657" y="431489"/>
                    <a:pt x="2398451" y="415284"/>
                    <a:pt x="2387648" y="400878"/>
                  </a:cubicBezTo>
                  <a:cubicBezTo>
                    <a:pt x="2398451" y="402679"/>
                    <a:pt x="2508291" y="445894"/>
                    <a:pt x="2493885" y="395476"/>
                  </a:cubicBezTo>
                  <a:cubicBezTo>
                    <a:pt x="2490284" y="382872"/>
                    <a:pt x="2461474" y="372068"/>
                    <a:pt x="2448869" y="368467"/>
                  </a:cubicBezTo>
                  <a:cubicBezTo>
                    <a:pt x="2430863" y="361264"/>
                    <a:pt x="2403853" y="366666"/>
                    <a:pt x="2396651" y="361264"/>
                  </a:cubicBezTo>
                  <a:cubicBezTo>
                    <a:pt x="2405654" y="341457"/>
                    <a:pt x="2369641" y="348660"/>
                    <a:pt x="2360638" y="339657"/>
                  </a:cubicBezTo>
                  <a:cubicBezTo>
                    <a:pt x="2375043" y="339657"/>
                    <a:pt x="2367841" y="332454"/>
                    <a:pt x="2360638" y="328853"/>
                  </a:cubicBezTo>
                  <a:cubicBezTo>
                    <a:pt x="2346233" y="323451"/>
                    <a:pt x="2353435" y="334255"/>
                    <a:pt x="2340831" y="334255"/>
                  </a:cubicBezTo>
                  <a:cubicBezTo>
                    <a:pt x="2342632" y="330654"/>
                    <a:pt x="2344432" y="325252"/>
                    <a:pt x="2344432" y="321650"/>
                  </a:cubicBezTo>
                  <a:cubicBezTo>
                    <a:pt x="2340831" y="319850"/>
                    <a:pt x="2331828" y="319850"/>
                    <a:pt x="2326426" y="321650"/>
                  </a:cubicBezTo>
                  <a:cubicBezTo>
                    <a:pt x="2326426" y="328853"/>
                    <a:pt x="2326426" y="330654"/>
                    <a:pt x="2326426" y="337856"/>
                  </a:cubicBezTo>
                  <a:cubicBezTo>
                    <a:pt x="2322825" y="330654"/>
                    <a:pt x="2321024" y="330654"/>
                    <a:pt x="2313822" y="325252"/>
                  </a:cubicBezTo>
                  <a:cubicBezTo>
                    <a:pt x="2312021" y="339657"/>
                    <a:pt x="2304818" y="345059"/>
                    <a:pt x="2304818" y="327052"/>
                  </a:cubicBezTo>
                  <a:cubicBezTo>
                    <a:pt x="2306619" y="325252"/>
                    <a:pt x="2312021" y="327052"/>
                    <a:pt x="2313822" y="327052"/>
                  </a:cubicBezTo>
                  <a:cubicBezTo>
                    <a:pt x="2313822" y="323451"/>
                    <a:pt x="2313822" y="321650"/>
                    <a:pt x="2313822" y="319850"/>
                  </a:cubicBezTo>
                  <a:cubicBezTo>
                    <a:pt x="2308419" y="319850"/>
                    <a:pt x="2274207" y="337856"/>
                    <a:pt x="2286812" y="325252"/>
                  </a:cubicBezTo>
                  <a:cubicBezTo>
                    <a:pt x="2259802" y="323451"/>
                    <a:pt x="2263404" y="336055"/>
                    <a:pt x="2276008" y="345059"/>
                  </a:cubicBezTo>
                  <a:cubicBezTo>
                    <a:pt x="2268806" y="341457"/>
                    <a:pt x="2258002" y="345059"/>
                    <a:pt x="2250799" y="341457"/>
                  </a:cubicBezTo>
                  <a:cubicBezTo>
                    <a:pt x="2250799" y="348660"/>
                    <a:pt x="2252600" y="350461"/>
                    <a:pt x="2247198" y="354062"/>
                  </a:cubicBezTo>
                  <a:cubicBezTo>
                    <a:pt x="2247198" y="345059"/>
                    <a:pt x="2234593" y="336055"/>
                    <a:pt x="2225590" y="337856"/>
                  </a:cubicBezTo>
                  <a:cubicBezTo>
                    <a:pt x="2230992" y="350461"/>
                    <a:pt x="2220188" y="370268"/>
                    <a:pt x="2216587" y="352261"/>
                  </a:cubicBezTo>
                  <a:cubicBezTo>
                    <a:pt x="2200381" y="366666"/>
                    <a:pt x="2214786" y="355862"/>
                    <a:pt x="2209384" y="372068"/>
                  </a:cubicBezTo>
                  <a:cubicBezTo>
                    <a:pt x="2196780" y="366666"/>
                    <a:pt x="2200381" y="370268"/>
                    <a:pt x="2194979" y="357663"/>
                  </a:cubicBezTo>
                  <a:cubicBezTo>
                    <a:pt x="2189577" y="359464"/>
                    <a:pt x="2185976" y="364866"/>
                    <a:pt x="2178774" y="368467"/>
                  </a:cubicBezTo>
                  <a:cubicBezTo>
                    <a:pt x="2180574" y="372068"/>
                    <a:pt x="2180574" y="370268"/>
                    <a:pt x="2180574" y="373869"/>
                  </a:cubicBezTo>
                  <a:cubicBezTo>
                    <a:pt x="2167970" y="373869"/>
                    <a:pt x="2162568" y="379271"/>
                    <a:pt x="2155365" y="388274"/>
                  </a:cubicBezTo>
                  <a:cubicBezTo>
                    <a:pt x="2167970" y="384673"/>
                    <a:pt x="2187777" y="372068"/>
                    <a:pt x="2202182" y="379271"/>
                  </a:cubicBezTo>
                  <a:cubicBezTo>
                    <a:pt x="2184175" y="382872"/>
                    <a:pt x="2157166" y="415284"/>
                    <a:pt x="2153565" y="436891"/>
                  </a:cubicBezTo>
                  <a:cubicBezTo>
                    <a:pt x="2148163" y="436891"/>
                    <a:pt x="2137359" y="444094"/>
                    <a:pt x="2131957" y="447695"/>
                  </a:cubicBezTo>
                  <a:cubicBezTo>
                    <a:pt x="2135558" y="447695"/>
                    <a:pt x="2139159" y="447695"/>
                    <a:pt x="2142761" y="447695"/>
                  </a:cubicBezTo>
                  <a:cubicBezTo>
                    <a:pt x="2140960" y="460300"/>
                    <a:pt x="2112150" y="472904"/>
                    <a:pt x="2104947" y="471103"/>
                  </a:cubicBezTo>
                  <a:cubicBezTo>
                    <a:pt x="2104947" y="476505"/>
                    <a:pt x="2104947" y="474705"/>
                    <a:pt x="2106748" y="480107"/>
                  </a:cubicBezTo>
                  <a:cubicBezTo>
                    <a:pt x="2072536" y="487309"/>
                    <a:pt x="2068934" y="507116"/>
                    <a:pt x="2061732" y="532325"/>
                  </a:cubicBezTo>
                  <a:cubicBezTo>
                    <a:pt x="2090542" y="532325"/>
                    <a:pt x="2050928" y="548531"/>
                    <a:pt x="2077938" y="552132"/>
                  </a:cubicBezTo>
                  <a:cubicBezTo>
                    <a:pt x="2077938" y="559335"/>
                    <a:pt x="2074336" y="559335"/>
                    <a:pt x="2074336" y="566537"/>
                  </a:cubicBezTo>
                  <a:cubicBezTo>
                    <a:pt x="2101346" y="566537"/>
                    <a:pt x="2112150" y="570139"/>
                    <a:pt x="2130156" y="546730"/>
                  </a:cubicBezTo>
                  <a:cubicBezTo>
                    <a:pt x="2142761" y="548531"/>
                    <a:pt x="2151764" y="591746"/>
                    <a:pt x="2162568" y="604351"/>
                  </a:cubicBezTo>
                  <a:cubicBezTo>
                    <a:pt x="2166169" y="607952"/>
                    <a:pt x="2155365" y="613354"/>
                    <a:pt x="2162568" y="616955"/>
                  </a:cubicBezTo>
                  <a:cubicBezTo>
                    <a:pt x="2180574" y="624158"/>
                    <a:pt x="2173372" y="611553"/>
                    <a:pt x="2180574" y="607952"/>
                  </a:cubicBezTo>
                  <a:cubicBezTo>
                    <a:pt x="2194979" y="602550"/>
                    <a:pt x="2202182" y="598949"/>
                    <a:pt x="2212986" y="595348"/>
                  </a:cubicBezTo>
                  <a:cubicBezTo>
                    <a:pt x="2212986" y="593547"/>
                    <a:pt x="2212986" y="591746"/>
                    <a:pt x="2212986" y="588145"/>
                  </a:cubicBezTo>
                  <a:cubicBezTo>
                    <a:pt x="2205783" y="588145"/>
                    <a:pt x="2203982" y="588145"/>
                    <a:pt x="2200381" y="586344"/>
                  </a:cubicBezTo>
                  <a:cubicBezTo>
                    <a:pt x="2203982" y="580942"/>
                    <a:pt x="2220188" y="559335"/>
                    <a:pt x="2221989" y="557534"/>
                  </a:cubicBezTo>
                  <a:cubicBezTo>
                    <a:pt x="2225590" y="546730"/>
                    <a:pt x="2241796" y="537727"/>
                    <a:pt x="2218388" y="537727"/>
                  </a:cubicBezTo>
                  <a:cubicBezTo>
                    <a:pt x="2218388" y="521521"/>
                    <a:pt x="2203982" y="505316"/>
                    <a:pt x="2221989" y="485508"/>
                  </a:cubicBezTo>
                  <a:cubicBezTo>
                    <a:pt x="2230992" y="474705"/>
                    <a:pt x="2247198" y="474705"/>
                    <a:pt x="2254400" y="463901"/>
                  </a:cubicBezTo>
                  <a:cubicBezTo>
                    <a:pt x="2259802" y="456698"/>
                    <a:pt x="2259802" y="436891"/>
                    <a:pt x="2272407" y="429689"/>
                  </a:cubicBezTo>
                  <a:cubicBezTo>
                    <a:pt x="2281410" y="424287"/>
                    <a:pt x="2303018" y="433290"/>
                    <a:pt x="2304818" y="445894"/>
                  </a:cubicBezTo>
                  <a:cubicBezTo>
                    <a:pt x="2308419" y="469303"/>
                    <a:pt x="2230992" y="483708"/>
                    <a:pt x="2267005" y="525123"/>
                  </a:cubicBezTo>
                  <a:cubicBezTo>
                    <a:pt x="2292214" y="553933"/>
                    <a:pt x="2337230" y="517920"/>
                    <a:pt x="2366040" y="535926"/>
                  </a:cubicBezTo>
                  <a:cubicBezTo>
                    <a:pt x="2349834" y="552132"/>
                    <a:pt x="2326426" y="544930"/>
                    <a:pt x="2306619" y="548531"/>
                  </a:cubicBezTo>
                  <a:cubicBezTo>
                    <a:pt x="2299416" y="550332"/>
                    <a:pt x="2272407" y="559335"/>
                    <a:pt x="2270606" y="559335"/>
                  </a:cubicBezTo>
                  <a:cubicBezTo>
                    <a:pt x="2274207" y="561135"/>
                    <a:pt x="2276008" y="561135"/>
                    <a:pt x="2277809" y="562936"/>
                  </a:cubicBezTo>
                  <a:cubicBezTo>
                    <a:pt x="2272407" y="562936"/>
                    <a:pt x="2267005" y="564737"/>
                    <a:pt x="2261603" y="566537"/>
                  </a:cubicBezTo>
                  <a:cubicBezTo>
                    <a:pt x="2268806" y="584544"/>
                    <a:pt x="2281410" y="562936"/>
                    <a:pt x="2286812" y="566537"/>
                  </a:cubicBezTo>
                  <a:cubicBezTo>
                    <a:pt x="2295815" y="570139"/>
                    <a:pt x="2295815" y="575540"/>
                    <a:pt x="2303018" y="580942"/>
                  </a:cubicBezTo>
                  <a:cubicBezTo>
                    <a:pt x="2281410" y="607952"/>
                    <a:pt x="2283211" y="575540"/>
                    <a:pt x="2270606" y="580942"/>
                  </a:cubicBezTo>
                  <a:cubicBezTo>
                    <a:pt x="2256201" y="586344"/>
                    <a:pt x="2256201" y="618756"/>
                    <a:pt x="2256201" y="627759"/>
                  </a:cubicBezTo>
                  <a:cubicBezTo>
                    <a:pt x="2243597" y="627759"/>
                    <a:pt x="2227391" y="620556"/>
                    <a:pt x="2238195" y="638563"/>
                  </a:cubicBezTo>
                  <a:cubicBezTo>
                    <a:pt x="2218388" y="618756"/>
                    <a:pt x="2207584" y="640363"/>
                    <a:pt x="2185976" y="642164"/>
                  </a:cubicBezTo>
                  <a:cubicBezTo>
                    <a:pt x="2178774" y="642164"/>
                    <a:pt x="2148163" y="624158"/>
                    <a:pt x="2146362" y="643965"/>
                  </a:cubicBezTo>
                  <a:cubicBezTo>
                    <a:pt x="2137359" y="643965"/>
                    <a:pt x="2130156" y="640363"/>
                    <a:pt x="2126555" y="636762"/>
                  </a:cubicBezTo>
                  <a:cubicBezTo>
                    <a:pt x="2128356" y="615155"/>
                    <a:pt x="2158966" y="645765"/>
                    <a:pt x="2157166" y="607952"/>
                  </a:cubicBezTo>
                  <a:cubicBezTo>
                    <a:pt x="2151764" y="609753"/>
                    <a:pt x="2137359" y="615155"/>
                    <a:pt x="2135558" y="615155"/>
                  </a:cubicBezTo>
                  <a:cubicBezTo>
                    <a:pt x="2135558" y="611553"/>
                    <a:pt x="2137359" y="606151"/>
                    <a:pt x="2139159" y="602550"/>
                  </a:cubicBezTo>
                  <a:cubicBezTo>
                    <a:pt x="2137359" y="604351"/>
                    <a:pt x="2133758" y="604351"/>
                    <a:pt x="2131957" y="602550"/>
                  </a:cubicBezTo>
                  <a:cubicBezTo>
                    <a:pt x="2135558" y="582743"/>
                    <a:pt x="2130156" y="579142"/>
                    <a:pt x="2113950" y="595348"/>
                  </a:cubicBezTo>
                  <a:cubicBezTo>
                    <a:pt x="2103147" y="606151"/>
                    <a:pt x="2110349" y="618756"/>
                    <a:pt x="2110349" y="629560"/>
                  </a:cubicBezTo>
                  <a:cubicBezTo>
                    <a:pt x="2108549" y="658370"/>
                    <a:pt x="2117552" y="642164"/>
                    <a:pt x="2095944" y="654769"/>
                  </a:cubicBezTo>
                  <a:cubicBezTo>
                    <a:pt x="2085140" y="661971"/>
                    <a:pt x="2065333" y="667373"/>
                    <a:pt x="2052729" y="667373"/>
                  </a:cubicBezTo>
                  <a:cubicBezTo>
                    <a:pt x="2068934" y="687180"/>
                    <a:pt x="2038324" y="685379"/>
                    <a:pt x="2025719" y="694383"/>
                  </a:cubicBezTo>
                  <a:cubicBezTo>
                    <a:pt x="2023918" y="694383"/>
                    <a:pt x="2014915" y="717791"/>
                    <a:pt x="2011314" y="717791"/>
                  </a:cubicBezTo>
                  <a:cubicBezTo>
                    <a:pt x="1998710" y="721392"/>
                    <a:pt x="1991507" y="710588"/>
                    <a:pt x="1984305" y="710588"/>
                  </a:cubicBezTo>
                  <a:cubicBezTo>
                    <a:pt x="2002311" y="741199"/>
                    <a:pt x="1966298" y="719592"/>
                    <a:pt x="1955494" y="728595"/>
                  </a:cubicBezTo>
                  <a:cubicBezTo>
                    <a:pt x="1942890" y="739399"/>
                    <a:pt x="1959095" y="735797"/>
                    <a:pt x="1962697" y="741199"/>
                  </a:cubicBezTo>
                  <a:cubicBezTo>
                    <a:pt x="1966298" y="748402"/>
                    <a:pt x="1973501" y="752003"/>
                    <a:pt x="1980703" y="764608"/>
                  </a:cubicBezTo>
                  <a:cubicBezTo>
                    <a:pt x="2016716" y="834833"/>
                    <a:pt x="1930285" y="791617"/>
                    <a:pt x="1894273" y="806022"/>
                  </a:cubicBezTo>
                  <a:cubicBezTo>
                    <a:pt x="1901475" y="829431"/>
                    <a:pt x="1890671" y="854640"/>
                    <a:pt x="1896073" y="878048"/>
                  </a:cubicBezTo>
                  <a:cubicBezTo>
                    <a:pt x="1901475" y="897855"/>
                    <a:pt x="1894273" y="885250"/>
                    <a:pt x="1912279" y="896054"/>
                  </a:cubicBezTo>
                  <a:cubicBezTo>
                    <a:pt x="1923083" y="903257"/>
                    <a:pt x="1928485" y="896054"/>
                    <a:pt x="1939289" y="908659"/>
                  </a:cubicBezTo>
                  <a:cubicBezTo>
                    <a:pt x="1941089" y="906858"/>
                    <a:pt x="1941089" y="905058"/>
                    <a:pt x="1937488" y="905058"/>
                  </a:cubicBezTo>
                  <a:cubicBezTo>
                    <a:pt x="1955494" y="897855"/>
                    <a:pt x="1977102" y="890652"/>
                    <a:pt x="1991507" y="878048"/>
                  </a:cubicBezTo>
                  <a:cubicBezTo>
                    <a:pt x="1996909" y="872646"/>
                    <a:pt x="2000510" y="879849"/>
                    <a:pt x="2004111" y="872646"/>
                  </a:cubicBezTo>
                  <a:cubicBezTo>
                    <a:pt x="2005912" y="869045"/>
                    <a:pt x="1998710" y="863643"/>
                    <a:pt x="1998710" y="861842"/>
                  </a:cubicBezTo>
                  <a:cubicBezTo>
                    <a:pt x="2000510" y="858241"/>
                    <a:pt x="2002311" y="845636"/>
                    <a:pt x="2005912" y="840234"/>
                  </a:cubicBezTo>
                  <a:cubicBezTo>
                    <a:pt x="2011314" y="833032"/>
                    <a:pt x="2036523" y="825829"/>
                    <a:pt x="2041925" y="822228"/>
                  </a:cubicBezTo>
                  <a:cubicBezTo>
                    <a:pt x="2047327" y="818627"/>
                    <a:pt x="2038324" y="807823"/>
                    <a:pt x="2047327" y="802421"/>
                  </a:cubicBezTo>
                  <a:cubicBezTo>
                    <a:pt x="2054529" y="797019"/>
                    <a:pt x="2068934" y="807823"/>
                    <a:pt x="2077938" y="807823"/>
                  </a:cubicBezTo>
                  <a:cubicBezTo>
                    <a:pt x="2081539" y="807823"/>
                    <a:pt x="2097745" y="788016"/>
                    <a:pt x="2106748" y="788016"/>
                  </a:cubicBezTo>
                  <a:cubicBezTo>
                    <a:pt x="2119353" y="789817"/>
                    <a:pt x="2130156" y="813225"/>
                    <a:pt x="2140960" y="820427"/>
                  </a:cubicBezTo>
                  <a:cubicBezTo>
                    <a:pt x="2171571" y="843836"/>
                    <a:pt x="2223790" y="876247"/>
                    <a:pt x="2149963" y="876247"/>
                  </a:cubicBezTo>
                  <a:cubicBezTo>
                    <a:pt x="2169770" y="912260"/>
                    <a:pt x="2202182" y="874447"/>
                    <a:pt x="2211185" y="854640"/>
                  </a:cubicBezTo>
                  <a:cubicBezTo>
                    <a:pt x="2207584" y="854640"/>
                    <a:pt x="2203982" y="854640"/>
                    <a:pt x="2200381" y="854640"/>
                  </a:cubicBezTo>
                  <a:cubicBezTo>
                    <a:pt x="2200381" y="852839"/>
                    <a:pt x="2200381" y="851038"/>
                    <a:pt x="2200381" y="847437"/>
                  </a:cubicBezTo>
                  <a:cubicBezTo>
                    <a:pt x="2205783" y="849238"/>
                    <a:pt x="2218388" y="851038"/>
                    <a:pt x="2223790" y="851038"/>
                  </a:cubicBezTo>
                  <a:cubicBezTo>
                    <a:pt x="2218388" y="842035"/>
                    <a:pt x="2196780" y="824029"/>
                    <a:pt x="2178774" y="820427"/>
                  </a:cubicBezTo>
                  <a:cubicBezTo>
                    <a:pt x="2180574" y="807823"/>
                    <a:pt x="2160767" y="793418"/>
                    <a:pt x="2151764" y="795218"/>
                  </a:cubicBezTo>
                  <a:cubicBezTo>
                    <a:pt x="2153565" y="755604"/>
                    <a:pt x="2180574" y="791617"/>
                    <a:pt x="2198581" y="804222"/>
                  </a:cubicBezTo>
                  <a:cubicBezTo>
                    <a:pt x="2211185" y="813225"/>
                    <a:pt x="2229191" y="820427"/>
                    <a:pt x="2236394" y="834833"/>
                  </a:cubicBezTo>
                  <a:cubicBezTo>
                    <a:pt x="2241796" y="843836"/>
                    <a:pt x="2247198" y="865443"/>
                    <a:pt x="2252600" y="874447"/>
                  </a:cubicBezTo>
                  <a:cubicBezTo>
                    <a:pt x="2247198" y="872646"/>
                    <a:pt x="2245397" y="872646"/>
                    <a:pt x="2241796" y="872646"/>
                  </a:cubicBezTo>
                  <a:cubicBezTo>
                    <a:pt x="2245397" y="883450"/>
                    <a:pt x="2250799" y="888852"/>
                    <a:pt x="2258002" y="879849"/>
                  </a:cubicBezTo>
                  <a:cubicBezTo>
                    <a:pt x="2265204" y="917662"/>
                    <a:pt x="2290413" y="876247"/>
                    <a:pt x="2304818" y="874447"/>
                  </a:cubicBezTo>
                  <a:cubicBezTo>
                    <a:pt x="2303018" y="870845"/>
                    <a:pt x="2299416" y="867244"/>
                    <a:pt x="2294014" y="867244"/>
                  </a:cubicBezTo>
                  <a:cubicBezTo>
                    <a:pt x="2295815" y="869045"/>
                    <a:pt x="2295815" y="872646"/>
                    <a:pt x="2294014" y="874447"/>
                  </a:cubicBezTo>
                  <a:cubicBezTo>
                    <a:pt x="2286812" y="874447"/>
                    <a:pt x="2270606" y="851038"/>
                    <a:pt x="2274207" y="845636"/>
                  </a:cubicBezTo>
                  <a:cubicBezTo>
                    <a:pt x="2281410" y="849238"/>
                    <a:pt x="2286812" y="852839"/>
                    <a:pt x="2294014" y="849238"/>
                  </a:cubicBezTo>
                  <a:cubicBezTo>
                    <a:pt x="2294014" y="847437"/>
                    <a:pt x="2292214" y="845636"/>
                    <a:pt x="2290413" y="845636"/>
                  </a:cubicBezTo>
                  <a:cubicBezTo>
                    <a:pt x="2319223" y="804222"/>
                    <a:pt x="2333628" y="912260"/>
                    <a:pt x="2339030" y="912260"/>
                  </a:cubicBezTo>
                  <a:cubicBezTo>
                    <a:pt x="2344432" y="912260"/>
                    <a:pt x="2342632" y="897855"/>
                    <a:pt x="2342632" y="896054"/>
                  </a:cubicBezTo>
                  <a:cubicBezTo>
                    <a:pt x="2353435" y="905058"/>
                    <a:pt x="2362439" y="903257"/>
                    <a:pt x="2371442" y="905058"/>
                  </a:cubicBezTo>
                  <a:cubicBezTo>
                    <a:pt x="2362439" y="903257"/>
                    <a:pt x="2385847" y="899656"/>
                    <a:pt x="2385847" y="899656"/>
                  </a:cubicBezTo>
                  <a:cubicBezTo>
                    <a:pt x="2394850" y="899656"/>
                    <a:pt x="2398451" y="910459"/>
                    <a:pt x="2412857" y="906858"/>
                  </a:cubicBezTo>
                  <a:cubicBezTo>
                    <a:pt x="2412857" y="903257"/>
                    <a:pt x="2412857" y="899656"/>
                    <a:pt x="2412857" y="896054"/>
                  </a:cubicBezTo>
                  <a:cubicBezTo>
                    <a:pt x="2439866" y="901456"/>
                    <a:pt x="2441667" y="910459"/>
                    <a:pt x="2432664" y="941070"/>
                  </a:cubicBezTo>
                  <a:cubicBezTo>
                    <a:pt x="2429062" y="951874"/>
                    <a:pt x="2416458" y="968080"/>
                    <a:pt x="2407455" y="971681"/>
                  </a:cubicBezTo>
                  <a:cubicBezTo>
                    <a:pt x="2396651" y="977083"/>
                    <a:pt x="2385847" y="964479"/>
                    <a:pt x="2376844" y="969880"/>
                  </a:cubicBezTo>
                  <a:cubicBezTo>
                    <a:pt x="2393050" y="977083"/>
                    <a:pt x="2403853" y="1023900"/>
                    <a:pt x="2421860" y="1005893"/>
                  </a:cubicBezTo>
                  <a:cubicBezTo>
                    <a:pt x="2448869" y="1032903"/>
                    <a:pt x="2454271" y="1072517"/>
                    <a:pt x="2472278" y="1101327"/>
                  </a:cubicBezTo>
                  <a:cubicBezTo>
                    <a:pt x="2483082" y="1119334"/>
                    <a:pt x="2506490" y="1133739"/>
                    <a:pt x="2515493" y="1155346"/>
                  </a:cubicBezTo>
                  <a:cubicBezTo>
                    <a:pt x="2528098" y="1184157"/>
                    <a:pt x="2511892" y="1200362"/>
                    <a:pt x="2547904" y="1202163"/>
                  </a:cubicBezTo>
                  <a:cubicBezTo>
                    <a:pt x="2564110" y="1202163"/>
                    <a:pt x="2583917" y="1185957"/>
                    <a:pt x="2600123" y="1180555"/>
                  </a:cubicBezTo>
                  <a:cubicBezTo>
                    <a:pt x="2618129" y="1173353"/>
                    <a:pt x="2627133" y="1166150"/>
                    <a:pt x="2641538" y="1158948"/>
                  </a:cubicBezTo>
                  <a:cubicBezTo>
                    <a:pt x="2659544" y="1149945"/>
                    <a:pt x="2672149" y="1153546"/>
                    <a:pt x="2684753" y="1139141"/>
                  </a:cubicBezTo>
                  <a:cubicBezTo>
                    <a:pt x="2690155" y="1131938"/>
                    <a:pt x="2702760" y="1115732"/>
                    <a:pt x="2711763" y="1119334"/>
                  </a:cubicBezTo>
                  <a:cubicBezTo>
                    <a:pt x="2711763" y="1101327"/>
                    <a:pt x="2711763" y="1101327"/>
                    <a:pt x="2724367" y="1095925"/>
                  </a:cubicBezTo>
                  <a:cubicBezTo>
                    <a:pt x="2722567" y="1086922"/>
                    <a:pt x="2708161" y="1077919"/>
                    <a:pt x="2702760" y="1072517"/>
                  </a:cubicBezTo>
                  <a:cubicBezTo>
                    <a:pt x="2691956" y="1063514"/>
                    <a:pt x="2702760" y="1052710"/>
                    <a:pt x="2686554" y="1068916"/>
                  </a:cubicBezTo>
                  <a:cubicBezTo>
                    <a:pt x="2684753" y="1061713"/>
                    <a:pt x="2682952" y="1045507"/>
                    <a:pt x="2675750" y="1040105"/>
                  </a:cubicBezTo>
                  <a:cubicBezTo>
                    <a:pt x="2668547" y="1049109"/>
                    <a:pt x="2666747" y="1049109"/>
                    <a:pt x="2664946" y="1061713"/>
                  </a:cubicBezTo>
                  <a:cubicBezTo>
                    <a:pt x="2639737" y="1059912"/>
                    <a:pt x="2600123" y="1059912"/>
                    <a:pt x="2646940" y="1052710"/>
                  </a:cubicBezTo>
                  <a:cubicBezTo>
                    <a:pt x="2646940" y="1049109"/>
                    <a:pt x="2610927" y="1040105"/>
                    <a:pt x="2609126" y="1038305"/>
                  </a:cubicBezTo>
                  <a:cubicBezTo>
                    <a:pt x="2603724" y="1034704"/>
                    <a:pt x="2587519" y="1016697"/>
                    <a:pt x="2585718" y="1007694"/>
                  </a:cubicBezTo>
                  <a:cubicBezTo>
                    <a:pt x="2580316" y="978884"/>
                    <a:pt x="2594721" y="987887"/>
                    <a:pt x="2612728" y="1000491"/>
                  </a:cubicBezTo>
                  <a:cubicBezTo>
                    <a:pt x="2634335" y="1014896"/>
                    <a:pt x="2641538" y="1022099"/>
                    <a:pt x="2664946" y="1029302"/>
                  </a:cubicBezTo>
                  <a:cubicBezTo>
                    <a:pt x="2668547" y="1031102"/>
                    <a:pt x="2679351" y="1027501"/>
                    <a:pt x="2684753" y="1029302"/>
                  </a:cubicBezTo>
                  <a:cubicBezTo>
                    <a:pt x="2688354" y="1031102"/>
                    <a:pt x="2690155" y="1040105"/>
                    <a:pt x="2695557" y="1043707"/>
                  </a:cubicBezTo>
                  <a:cubicBezTo>
                    <a:pt x="2706361" y="1049109"/>
                    <a:pt x="2733370" y="1050909"/>
                    <a:pt x="2747776" y="1052710"/>
                  </a:cubicBezTo>
                  <a:cubicBezTo>
                    <a:pt x="2778386" y="1054511"/>
                    <a:pt x="2785589" y="1050909"/>
                    <a:pt x="2810798" y="1065314"/>
                  </a:cubicBezTo>
                  <a:cubicBezTo>
                    <a:pt x="2823402" y="1072517"/>
                    <a:pt x="2825203" y="1081520"/>
                    <a:pt x="2845010" y="1085121"/>
                  </a:cubicBezTo>
                  <a:cubicBezTo>
                    <a:pt x="2810798" y="1085121"/>
                    <a:pt x="2850412" y="1103128"/>
                    <a:pt x="2857614" y="1104929"/>
                  </a:cubicBezTo>
                  <a:cubicBezTo>
                    <a:pt x="2870219" y="1108530"/>
                    <a:pt x="2863016" y="1086922"/>
                    <a:pt x="2877421" y="1106729"/>
                  </a:cubicBezTo>
                  <a:cubicBezTo>
                    <a:pt x="2884624" y="1115732"/>
                    <a:pt x="2879222" y="1128337"/>
                    <a:pt x="2881023" y="1137340"/>
                  </a:cubicBezTo>
                  <a:cubicBezTo>
                    <a:pt x="2884624" y="1157147"/>
                    <a:pt x="2891827" y="1173353"/>
                    <a:pt x="2899029" y="1191359"/>
                  </a:cubicBezTo>
                  <a:cubicBezTo>
                    <a:pt x="2904431" y="1203964"/>
                    <a:pt x="2913434" y="1245378"/>
                    <a:pt x="2926039" y="1252581"/>
                  </a:cubicBezTo>
                  <a:cubicBezTo>
                    <a:pt x="2938643" y="1259783"/>
                    <a:pt x="2951248" y="1247179"/>
                    <a:pt x="2958450" y="1230973"/>
                  </a:cubicBezTo>
                  <a:cubicBezTo>
                    <a:pt x="2963852" y="1220169"/>
                    <a:pt x="2963852" y="1209366"/>
                    <a:pt x="2963852" y="1198562"/>
                  </a:cubicBezTo>
                  <a:cubicBezTo>
                    <a:pt x="2963852" y="1193160"/>
                    <a:pt x="2962052" y="1182356"/>
                    <a:pt x="2963852" y="1176954"/>
                  </a:cubicBezTo>
                  <a:cubicBezTo>
                    <a:pt x="2971055" y="1160748"/>
                    <a:pt x="2969254" y="1176954"/>
                    <a:pt x="2981858" y="1164350"/>
                  </a:cubicBezTo>
                  <a:cubicBezTo>
                    <a:pt x="3005267" y="1142742"/>
                    <a:pt x="3032277" y="1108530"/>
                    <a:pt x="3053884" y="1095925"/>
                  </a:cubicBezTo>
                  <a:cubicBezTo>
                    <a:pt x="3062887" y="1090523"/>
                    <a:pt x="3098900" y="1083321"/>
                    <a:pt x="3098900" y="1083321"/>
                  </a:cubicBezTo>
                  <a:cubicBezTo>
                    <a:pt x="3106103" y="1088723"/>
                    <a:pt x="3122308" y="1124736"/>
                    <a:pt x="3122308" y="1131938"/>
                  </a:cubicBezTo>
                  <a:cubicBezTo>
                    <a:pt x="3143916" y="1131938"/>
                    <a:pt x="3118707" y="1149945"/>
                    <a:pt x="3134913" y="1162549"/>
                  </a:cubicBezTo>
                  <a:cubicBezTo>
                    <a:pt x="3145717" y="1171552"/>
                    <a:pt x="3156521" y="1153546"/>
                    <a:pt x="3160122" y="1153546"/>
                  </a:cubicBezTo>
                  <a:cubicBezTo>
                    <a:pt x="3176328" y="1158948"/>
                    <a:pt x="3188932" y="1202163"/>
                    <a:pt x="3188932" y="1220169"/>
                  </a:cubicBezTo>
                  <a:cubicBezTo>
                    <a:pt x="3188932" y="1229173"/>
                    <a:pt x="3174527" y="1239976"/>
                    <a:pt x="3179929" y="1256182"/>
                  </a:cubicBezTo>
                  <a:cubicBezTo>
                    <a:pt x="3183530" y="1265185"/>
                    <a:pt x="3199736" y="1275989"/>
                    <a:pt x="3205138" y="1286793"/>
                  </a:cubicBezTo>
                  <a:cubicBezTo>
                    <a:pt x="3212340" y="1301198"/>
                    <a:pt x="3224945" y="1357018"/>
                    <a:pt x="3253755" y="1342613"/>
                  </a:cubicBezTo>
                  <a:cubicBezTo>
                    <a:pt x="3244752" y="1326407"/>
                    <a:pt x="3244752" y="1295796"/>
                    <a:pt x="3233948" y="1283192"/>
                  </a:cubicBezTo>
                  <a:cubicBezTo>
                    <a:pt x="3219543" y="1265185"/>
                    <a:pt x="3201537" y="1266986"/>
                    <a:pt x="3197935" y="1241777"/>
                  </a:cubicBezTo>
                  <a:cubicBezTo>
                    <a:pt x="3197935" y="1236375"/>
                    <a:pt x="3190733" y="1211166"/>
                    <a:pt x="3201537" y="1202163"/>
                  </a:cubicBezTo>
                  <a:cubicBezTo>
                    <a:pt x="3217742" y="1189558"/>
                    <a:pt x="3203337" y="1198562"/>
                    <a:pt x="3219543" y="1207565"/>
                  </a:cubicBezTo>
                  <a:cubicBezTo>
                    <a:pt x="3232148" y="1214767"/>
                    <a:pt x="3232148" y="1214767"/>
                    <a:pt x="3242951" y="1229173"/>
                  </a:cubicBezTo>
                  <a:cubicBezTo>
                    <a:pt x="3244752" y="1232774"/>
                    <a:pt x="3255556" y="1234574"/>
                    <a:pt x="3257356" y="1236375"/>
                  </a:cubicBezTo>
                  <a:cubicBezTo>
                    <a:pt x="3259157" y="1247179"/>
                    <a:pt x="3253755" y="1252581"/>
                    <a:pt x="3259157" y="1263385"/>
                  </a:cubicBezTo>
                  <a:cubicBezTo>
                    <a:pt x="3271762" y="1245378"/>
                    <a:pt x="3289768" y="1241777"/>
                    <a:pt x="3300572" y="1227372"/>
                  </a:cubicBezTo>
                  <a:cubicBezTo>
                    <a:pt x="3318578" y="1202163"/>
                    <a:pt x="3307774" y="1182356"/>
                    <a:pt x="3293369" y="1162549"/>
                  </a:cubicBezTo>
                  <a:cubicBezTo>
                    <a:pt x="3269961" y="1133739"/>
                    <a:pt x="3264559" y="1097726"/>
                    <a:pt x="3316777" y="1097726"/>
                  </a:cubicBezTo>
                  <a:cubicBezTo>
                    <a:pt x="3320379" y="1112131"/>
                    <a:pt x="3296970" y="1130137"/>
                    <a:pt x="3305974" y="1137340"/>
                  </a:cubicBezTo>
                  <a:cubicBezTo>
                    <a:pt x="3327581" y="1157147"/>
                    <a:pt x="3331183" y="1101327"/>
                    <a:pt x="3331183" y="1101327"/>
                  </a:cubicBezTo>
                  <a:cubicBezTo>
                    <a:pt x="3340186" y="1092324"/>
                    <a:pt x="3359993" y="1092324"/>
                    <a:pt x="3370797" y="1088723"/>
                  </a:cubicBezTo>
                  <a:cubicBezTo>
                    <a:pt x="3387002" y="1083321"/>
                    <a:pt x="3390604" y="1079720"/>
                    <a:pt x="3405009" y="1070716"/>
                  </a:cubicBezTo>
                  <a:cubicBezTo>
                    <a:pt x="3423015" y="1056311"/>
                    <a:pt x="3457227" y="1027501"/>
                    <a:pt x="3460828" y="1002292"/>
                  </a:cubicBezTo>
                  <a:cubicBezTo>
                    <a:pt x="3464430" y="984286"/>
                    <a:pt x="3453626" y="995089"/>
                    <a:pt x="3451825" y="982485"/>
                  </a:cubicBezTo>
                  <a:cubicBezTo>
                    <a:pt x="3450025" y="975282"/>
                    <a:pt x="3457227" y="977083"/>
                    <a:pt x="3455427" y="964479"/>
                  </a:cubicBezTo>
                  <a:cubicBezTo>
                    <a:pt x="3451825" y="950073"/>
                    <a:pt x="3432018" y="932067"/>
                    <a:pt x="3433819" y="921263"/>
                  </a:cubicBezTo>
                  <a:cubicBezTo>
                    <a:pt x="3433819" y="901456"/>
                    <a:pt x="3455427" y="908659"/>
                    <a:pt x="3462629" y="897855"/>
                  </a:cubicBezTo>
                  <a:cubicBezTo>
                    <a:pt x="3469832" y="888852"/>
                    <a:pt x="3469832" y="888852"/>
                    <a:pt x="3450025" y="881649"/>
                  </a:cubicBezTo>
                  <a:cubicBezTo>
                    <a:pt x="3441022" y="878048"/>
                    <a:pt x="3444623" y="890652"/>
                    <a:pt x="3433819" y="890652"/>
                  </a:cubicBezTo>
                  <a:cubicBezTo>
                    <a:pt x="3437420" y="867244"/>
                    <a:pt x="3406809" y="883450"/>
                    <a:pt x="3419414" y="861842"/>
                  </a:cubicBezTo>
                  <a:cubicBezTo>
                    <a:pt x="3419414" y="863643"/>
                    <a:pt x="3442822" y="852839"/>
                    <a:pt x="3444623" y="851038"/>
                  </a:cubicBezTo>
                  <a:cubicBezTo>
                    <a:pt x="3471633" y="840234"/>
                    <a:pt x="3464430" y="836633"/>
                    <a:pt x="3451825" y="865443"/>
                  </a:cubicBezTo>
                  <a:cubicBezTo>
                    <a:pt x="3460828" y="860042"/>
                    <a:pt x="3482436" y="849238"/>
                    <a:pt x="3491439" y="852839"/>
                  </a:cubicBezTo>
                  <a:cubicBezTo>
                    <a:pt x="3511247" y="861842"/>
                    <a:pt x="3495041" y="863643"/>
                    <a:pt x="3496841" y="879849"/>
                  </a:cubicBezTo>
                  <a:cubicBezTo>
                    <a:pt x="3525652" y="867244"/>
                    <a:pt x="3516649" y="914061"/>
                    <a:pt x="3514848" y="928466"/>
                  </a:cubicBezTo>
                  <a:cubicBezTo>
                    <a:pt x="3536455" y="930266"/>
                    <a:pt x="3559864" y="915861"/>
                    <a:pt x="3559864" y="896054"/>
                  </a:cubicBezTo>
                  <a:cubicBezTo>
                    <a:pt x="3559864" y="878048"/>
                    <a:pt x="3536455" y="876247"/>
                    <a:pt x="3541857" y="851038"/>
                  </a:cubicBezTo>
                  <a:cubicBezTo>
                    <a:pt x="3543658" y="845636"/>
                    <a:pt x="3552661" y="849238"/>
                    <a:pt x="3552661" y="847437"/>
                  </a:cubicBezTo>
                  <a:cubicBezTo>
                    <a:pt x="3552661" y="847437"/>
                    <a:pt x="3556262" y="827630"/>
                    <a:pt x="3558063" y="824029"/>
                  </a:cubicBezTo>
                  <a:cubicBezTo>
                    <a:pt x="3561665" y="818627"/>
                    <a:pt x="3568867" y="806022"/>
                    <a:pt x="3577870" y="802421"/>
                  </a:cubicBezTo>
                  <a:cubicBezTo>
                    <a:pt x="3583272" y="800620"/>
                    <a:pt x="3599478" y="804222"/>
                    <a:pt x="3606680" y="802421"/>
                  </a:cubicBezTo>
                  <a:cubicBezTo>
                    <a:pt x="3617484" y="798820"/>
                    <a:pt x="3621086" y="797019"/>
                    <a:pt x="3630089" y="788016"/>
                  </a:cubicBezTo>
                  <a:cubicBezTo>
                    <a:pt x="3644494" y="775411"/>
                    <a:pt x="3662500" y="753804"/>
                    <a:pt x="3671503" y="739399"/>
                  </a:cubicBezTo>
                  <a:cubicBezTo>
                    <a:pt x="3682307" y="723193"/>
                    <a:pt x="3678706" y="708788"/>
                    <a:pt x="3687709" y="692582"/>
                  </a:cubicBezTo>
                  <a:cubicBezTo>
                    <a:pt x="3711118" y="634962"/>
                    <a:pt x="3700313" y="748402"/>
                    <a:pt x="3700313" y="762807"/>
                  </a:cubicBezTo>
                  <a:cubicBezTo>
                    <a:pt x="3705716" y="757405"/>
                    <a:pt x="3707516" y="761006"/>
                    <a:pt x="3712918" y="752003"/>
                  </a:cubicBezTo>
                  <a:cubicBezTo>
                    <a:pt x="3718320" y="757405"/>
                    <a:pt x="3712918" y="761006"/>
                    <a:pt x="3725523" y="762807"/>
                  </a:cubicBezTo>
                  <a:cubicBezTo>
                    <a:pt x="3721921" y="739399"/>
                    <a:pt x="3698513" y="719592"/>
                    <a:pt x="3730924" y="719592"/>
                  </a:cubicBezTo>
                  <a:cubicBezTo>
                    <a:pt x="3730924" y="719592"/>
                    <a:pt x="3714719" y="642164"/>
                    <a:pt x="3714719" y="633161"/>
                  </a:cubicBezTo>
                  <a:cubicBezTo>
                    <a:pt x="3712918" y="633161"/>
                    <a:pt x="3711118" y="633161"/>
                    <a:pt x="3709317" y="633161"/>
                  </a:cubicBezTo>
                  <a:cubicBezTo>
                    <a:pt x="3709317" y="651167"/>
                    <a:pt x="3703915" y="651167"/>
                    <a:pt x="3703915" y="667373"/>
                  </a:cubicBezTo>
                  <a:cubicBezTo>
                    <a:pt x="3689510" y="658370"/>
                    <a:pt x="3693111" y="640363"/>
                    <a:pt x="3666102" y="633161"/>
                  </a:cubicBezTo>
                  <a:cubicBezTo>
                    <a:pt x="3662500" y="652968"/>
                    <a:pt x="3653497" y="645765"/>
                    <a:pt x="3646294" y="633161"/>
                  </a:cubicBezTo>
                  <a:cubicBezTo>
                    <a:pt x="3646294" y="636762"/>
                    <a:pt x="3646294" y="640363"/>
                    <a:pt x="3646294" y="643965"/>
                  </a:cubicBezTo>
                  <a:cubicBezTo>
                    <a:pt x="3635491" y="642164"/>
                    <a:pt x="3646294" y="634962"/>
                    <a:pt x="3639092" y="627759"/>
                  </a:cubicBezTo>
                  <a:cubicBezTo>
                    <a:pt x="3621086" y="645765"/>
                    <a:pt x="3639092" y="618756"/>
                    <a:pt x="3644494" y="611553"/>
                  </a:cubicBezTo>
                  <a:cubicBezTo>
                    <a:pt x="3653497" y="600749"/>
                    <a:pt x="3664301" y="593547"/>
                    <a:pt x="3675105" y="579142"/>
                  </a:cubicBezTo>
                  <a:cubicBezTo>
                    <a:pt x="3696712" y="555733"/>
                    <a:pt x="3718320" y="553933"/>
                    <a:pt x="3750731" y="553933"/>
                  </a:cubicBezTo>
                  <a:close/>
                  <a:moveTo>
                    <a:pt x="1928485" y="566537"/>
                  </a:moveTo>
                  <a:cubicBezTo>
                    <a:pt x="1923083" y="568338"/>
                    <a:pt x="1915880" y="575540"/>
                    <a:pt x="1915880" y="580942"/>
                  </a:cubicBezTo>
                  <a:cubicBezTo>
                    <a:pt x="1921282" y="579142"/>
                    <a:pt x="1937488" y="564737"/>
                    <a:pt x="1928485" y="566537"/>
                  </a:cubicBezTo>
                  <a:cubicBezTo>
                    <a:pt x="1926684" y="566537"/>
                    <a:pt x="1930285" y="566537"/>
                    <a:pt x="1928485" y="566537"/>
                  </a:cubicBezTo>
                  <a:close/>
                  <a:moveTo>
                    <a:pt x="1942890" y="706987"/>
                  </a:moveTo>
                  <a:cubicBezTo>
                    <a:pt x="1955494" y="706987"/>
                    <a:pt x="1964497" y="697984"/>
                    <a:pt x="1971700" y="696183"/>
                  </a:cubicBezTo>
                  <a:cubicBezTo>
                    <a:pt x="1982504" y="694383"/>
                    <a:pt x="1998710" y="699785"/>
                    <a:pt x="2007713" y="696183"/>
                  </a:cubicBezTo>
                  <a:cubicBezTo>
                    <a:pt x="2023918" y="688981"/>
                    <a:pt x="2029320" y="672775"/>
                    <a:pt x="2023918" y="658370"/>
                  </a:cubicBezTo>
                  <a:cubicBezTo>
                    <a:pt x="2022118" y="649367"/>
                    <a:pt x="2014915" y="663772"/>
                    <a:pt x="2014915" y="663772"/>
                  </a:cubicBezTo>
                  <a:cubicBezTo>
                    <a:pt x="2011314" y="660171"/>
                    <a:pt x="2011314" y="652968"/>
                    <a:pt x="2007713" y="649367"/>
                  </a:cubicBezTo>
                  <a:cubicBezTo>
                    <a:pt x="2002311" y="643965"/>
                    <a:pt x="1995108" y="633161"/>
                    <a:pt x="1986105" y="624158"/>
                  </a:cubicBezTo>
                  <a:cubicBezTo>
                    <a:pt x="1975301" y="611553"/>
                    <a:pt x="1973501" y="613354"/>
                    <a:pt x="1971700" y="604351"/>
                  </a:cubicBezTo>
                  <a:cubicBezTo>
                    <a:pt x="1969899" y="597148"/>
                    <a:pt x="1998710" y="570139"/>
                    <a:pt x="1957295" y="582743"/>
                  </a:cubicBezTo>
                  <a:cubicBezTo>
                    <a:pt x="1960896" y="577341"/>
                    <a:pt x="1960896" y="571939"/>
                    <a:pt x="1968099" y="568338"/>
                  </a:cubicBezTo>
                  <a:cubicBezTo>
                    <a:pt x="1953694" y="553933"/>
                    <a:pt x="1948292" y="575540"/>
                    <a:pt x="1942890" y="580942"/>
                  </a:cubicBezTo>
                  <a:cubicBezTo>
                    <a:pt x="1942890" y="580942"/>
                    <a:pt x="1914080" y="591746"/>
                    <a:pt x="1935687" y="595348"/>
                  </a:cubicBezTo>
                  <a:cubicBezTo>
                    <a:pt x="1933886" y="602550"/>
                    <a:pt x="1926684" y="611553"/>
                    <a:pt x="1926684" y="615155"/>
                  </a:cubicBezTo>
                  <a:cubicBezTo>
                    <a:pt x="1933886" y="615155"/>
                    <a:pt x="1942890" y="622357"/>
                    <a:pt x="1944690" y="613354"/>
                  </a:cubicBezTo>
                  <a:cubicBezTo>
                    <a:pt x="1942890" y="638563"/>
                    <a:pt x="1955494" y="624158"/>
                    <a:pt x="1964497" y="643965"/>
                  </a:cubicBezTo>
                  <a:cubicBezTo>
                    <a:pt x="1975301" y="667373"/>
                    <a:pt x="1953694" y="651167"/>
                    <a:pt x="1942890" y="665572"/>
                  </a:cubicBezTo>
                  <a:cubicBezTo>
                    <a:pt x="1946491" y="667373"/>
                    <a:pt x="1950092" y="665572"/>
                    <a:pt x="1955494" y="667373"/>
                  </a:cubicBezTo>
                  <a:cubicBezTo>
                    <a:pt x="1955494" y="674576"/>
                    <a:pt x="1939289" y="676376"/>
                    <a:pt x="1944690" y="683579"/>
                  </a:cubicBezTo>
                  <a:cubicBezTo>
                    <a:pt x="1948292" y="687180"/>
                    <a:pt x="1966298" y="681778"/>
                    <a:pt x="1971700" y="687180"/>
                  </a:cubicBezTo>
                  <a:cubicBezTo>
                    <a:pt x="1969899" y="687180"/>
                    <a:pt x="1933886" y="706987"/>
                    <a:pt x="1942890" y="706987"/>
                  </a:cubicBezTo>
                  <a:close/>
                  <a:moveTo>
                    <a:pt x="1932086" y="642164"/>
                  </a:moveTo>
                  <a:cubicBezTo>
                    <a:pt x="1959095" y="638563"/>
                    <a:pt x="1887070" y="602550"/>
                    <a:pt x="1905076" y="634962"/>
                  </a:cubicBezTo>
                  <a:cubicBezTo>
                    <a:pt x="1892472" y="636762"/>
                    <a:pt x="1874465" y="656569"/>
                    <a:pt x="1896073" y="654769"/>
                  </a:cubicBezTo>
                  <a:cubicBezTo>
                    <a:pt x="1867263" y="696183"/>
                    <a:pt x="1906877" y="669174"/>
                    <a:pt x="1930285" y="674576"/>
                  </a:cubicBezTo>
                  <a:cubicBezTo>
                    <a:pt x="1930285" y="663772"/>
                    <a:pt x="1932086" y="654769"/>
                    <a:pt x="1932086" y="642164"/>
                  </a:cubicBezTo>
                  <a:close/>
                  <a:moveTo>
                    <a:pt x="2600123" y="1594702"/>
                  </a:moveTo>
                  <a:cubicBezTo>
                    <a:pt x="2600123" y="1571294"/>
                    <a:pt x="2618129" y="1520876"/>
                    <a:pt x="2589319" y="1510072"/>
                  </a:cubicBezTo>
                  <a:cubicBezTo>
                    <a:pt x="2589319" y="1519075"/>
                    <a:pt x="2578515" y="1538883"/>
                    <a:pt x="2573113" y="1542484"/>
                  </a:cubicBezTo>
                  <a:cubicBezTo>
                    <a:pt x="2562310" y="1551487"/>
                    <a:pt x="2546104" y="1547886"/>
                    <a:pt x="2535300" y="1558690"/>
                  </a:cubicBezTo>
                  <a:cubicBezTo>
                    <a:pt x="2526297" y="1565892"/>
                    <a:pt x="2537101" y="1591101"/>
                    <a:pt x="2535300" y="1598304"/>
                  </a:cubicBezTo>
                  <a:cubicBezTo>
                    <a:pt x="2533499" y="1610908"/>
                    <a:pt x="2528098" y="1612709"/>
                    <a:pt x="2524496" y="1628915"/>
                  </a:cubicBezTo>
                  <a:cubicBezTo>
                    <a:pt x="2520895" y="1648722"/>
                    <a:pt x="2526297" y="1679332"/>
                    <a:pt x="2553307" y="1673931"/>
                  </a:cubicBezTo>
                  <a:cubicBezTo>
                    <a:pt x="2580316" y="1668529"/>
                    <a:pt x="2571313" y="1659525"/>
                    <a:pt x="2574914" y="1636117"/>
                  </a:cubicBezTo>
                  <a:cubicBezTo>
                    <a:pt x="2574914" y="1632516"/>
                    <a:pt x="2582117" y="1607307"/>
                    <a:pt x="2582117" y="1605506"/>
                  </a:cubicBezTo>
                  <a:cubicBezTo>
                    <a:pt x="2585718" y="1601905"/>
                    <a:pt x="2600123" y="1598304"/>
                    <a:pt x="2600123" y="1594702"/>
                  </a:cubicBezTo>
                  <a:close/>
                  <a:moveTo>
                    <a:pt x="2393050" y="996890"/>
                  </a:moveTo>
                  <a:cubicBezTo>
                    <a:pt x="2380445" y="968080"/>
                    <a:pt x="2375043" y="978884"/>
                    <a:pt x="2348034" y="975282"/>
                  </a:cubicBezTo>
                  <a:cubicBezTo>
                    <a:pt x="2310220" y="969880"/>
                    <a:pt x="2281410" y="959077"/>
                    <a:pt x="2245397" y="950073"/>
                  </a:cubicBezTo>
                  <a:cubicBezTo>
                    <a:pt x="2245397" y="984286"/>
                    <a:pt x="2245397" y="978884"/>
                    <a:pt x="2223790" y="978884"/>
                  </a:cubicBezTo>
                  <a:cubicBezTo>
                    <a:pt x="2229191" y="978884"/>
                    <a:pt x="2203982" y="971681"/>
                    <a:pt x="2205783" y="971681"/>
                  </a:cubicBezTo>
                  <a:cubicBezTo>
                    <a:pt x="2200381" y="971681"/>
                    <a:pt x="2193179" y="971681"/>
                    <a:pt x="2187777" y="971681"/>
                  </a:cubicBezTo>
                  <a:cubicBezTo>
                    <a:pt x="2185976" y="968080"/>
                    <a:pt x="2184175" y="964479"/>
                    <a:pt x="2184175" y="960877"/>
                  </a:cubicBezTo>
                  <a:cubicBezTo>
                    <a:pt x="2173372" y="957276"/>
                    <a:pt x="2139159" y="951874"/>
                    <a:pt x="2131957" y="942871"/>
                  </a:cubicBezTo>
                  <a:cubicBezTo>
                    <a:pt x="2119353" y="924864"/>
                    <a:pt x="2146362" y="923064"/>
                    <a:pt x="2122954" y="906858"/>
                  </a:cubicBezTo>
                  <a:cubicBezTo>
                    <a:pt x="2128356" y="901456"/>
                    <a:pt x="2128356" y="901456"/>
                    <a:pt x="2137359" y="899656"/>
                  </a:cubicBezTo>
                  <a:cubicBezTo>
                    <a:pt x="2124754" y="879849"/>
                    <a:pt x="2092343" y="897855"/>
                    <a:pt x="2076137" y="897855"/>
                  </a:cubicBezTo>
                  <a:cubicBezTo>
                    <a:pt x="2058131" y="897855"/>
                    <a:pt x="2038324" y="890652"/>
                    <a:pt x="2014915" y="899656"/>
                  </a:cubicBezTo>
                  <a:cubicBezTo>
                    <a:pt x="1998710" y="906858"/>
                    <a:pt x="1987906" y="915861"/>
                    <a:pt x="1968099" y="915861"/>
                  </a:cubicBezTo>
                  <a:cubicBezTo>
                    <a:pt x="1942890" y="915861"/>
                    <a:pt x="1928485" y="897855"/>
                    <a:pt x="1928485" y="930266"/>
                  </a:cubicBezTo>
                  <a:cubicBezTo>
                    <a:pt x="1921282" y="930266"/>
                    <a:pt x="1915880" y="930266"/>
                    <a:pt x="1910478" y="930266"/>
                  </a:cubicBezTo>
                  <a:cubicBezTo>
                    <a:pt x="1919481" y="960877"/>
                    <a:pt x="1896073" y="941070"/>
                    <a:pt x="1892472" y="951874"/>
                  </a:cubicBezTo>
                  <a:cubicBezTo>
                    <a:pt x="1885269" y="968080"/>
                    <a:pt x="1887070" y="986086"/>
                    <a:pt x="1879867" y="996890"/>
                  </a:cubicBezTo>
                  <a:cubicBezTo>
                    <a:pt x="1876266" y="1002292"/>
                    <a:pt x="1858260" y="1011295"/>
                    <a:pt x="1852858" y="1018498"/>
                  </a:cubicBezTo>
                  <a:cubicBezTo>
                    <a:pt x="1845655" y="1027501"/>
                    <a:pt x="1836652" y="1041906"/>
                    <a:pt x="1829449" y="1052710"/>
                  </a:cubicBezTo>
                  <a:cubicBezTo>
                    <a:pt x="1818646" y="1068916"/>
                    <a:pt x="1786234" y="1099526"/>
                    <a:pt x="1791636" y="1115732"/>
                  </a:cubicBezTo>
                  <a:cubicBezTo>
                    <a:pt x="1793437" y="1121134"/>
                    <a:pt x="1811443" y="1113932"/>
                    <a:pt x="1813244" y="1119334"/>
                  </a:cubicBezTo>
                  <a:cubicBezTo>
                    <a:pt x="1815044" y="1124736"/>
                    <a:pt x="1809642" y="1126536"/>
                    <a:pt x="1811443" y="1128337"/>
                  </a:cubicBezTo>
                  <a:cubicBezTo>
                    <a:pt x="1816845" y="1140941"/>
                    <a:pt x="1807842" y="1162549"/>
                    <a:pt x="1807842" y="1175153"/>
                  </a:cubicBezTo>
                  <a:cubicBezTo>
                    <a:pt x="1806041" y="1191359"/>
                    <a:pt x="1806041" y="1203964"/>
                    <a:pt x="1822247" y="1223771"/>
                  </a:cubicBezTo>
                  <a:cubicBezTo>
                    <a:pt x="1840253" y="1243578"/>
                    <a:pt x="1858260" y="1259783"/>
                    <a:pt x="1879867" y="1277790"/>
                  </a:cubicBezTo>
                  <a:cubicBezTo>
                    <a:pt x="1887070" y="1284992"/>
                    <a:pt x="1890671" y="1299398"/>
                    <a:pt x="1906877" y="1301198"/>
                  </a:cubicBezTo>
                  <a:cubicBezTo>
                    <a:pt x="1924883" y="1304799"/>
                    <a:pt x="1926684" y="1297597"/>
                    <a:pt x="1942890" y="1293996"/>
                  </a:cubicBezTo>
                  <a:cubicBezTo>
                    <a:pt x="1957295" y="1292195"/>
                    <a:pt x="1968099" y="1299398"/>
                    <a:pt x="1978902" y="1297597"/>
                  </a:cubicBezTo>
                  <a:cubicBezTo>
                    <a:pt x="2000510" y="1297597"/>
                    <a:pt x="1998710" y="1288594"/>
                    <a:pt x="2014915" y="1283192"/>
                  </a:cubicBezTo>
                  <a:cubicBezTo>
                    <a:pt x="2029320" y="1277790"/>
                    <a:pt x="2058131" y="1279590"/>
                    <a:pt x="2065333" y="1283192"/>
                  </a:cubicBezTo>
                  <a:cubicBezTo>
                    <a:pt x="2077938" y="1288594"/>
                    <a:pt x="2074336" y="1297597"/>
                    <a:pt x="2092343" y="1302999"/>
                  </a:cubicBezTo>
                  <a:cubicBezTo>
                    <a:pt x="2124754" y="1310201"/>
                    <a:pt x="2122954" y="1293996"/>
                    <a:pt x="2122954" y="1328208"/>
                  </a:cubicBezTo>
                  <a:cubicBezTo>
                    <a:pt x="2122954" y="1344414"/>
                    <a:pt x="2117552" y="1364221"/>
                    <a:pt x="2108549" y="1373224"/>
                  </a:cubicBezTo>
                  <a:cubicBezTo>
                    <a:pt x="2148163" y="1385828"/>
                    <a:pt x="2175172" y="1468658"/>
                    <a:pt x="2167970" y="1506471"/>
                  </a:cubicBezTo>
                  <a:cubicBezTo>
                    <a:pt x="2160767" y="1546085"/>
                    <a:pt x="2137359" y="1547886"/>
                    <a:pt x="2158966" y="1589300"/>
                  </a:cubicBezTo>
                  <a:cubicBezTo>
                    <a:pt x="2171571" y="1614509"/>
                    <a:pt x="2175172" y="1630715"/>
                    <a:pt x="2182375" y="1659525"/>
                  </a:cubicBezTo>
                  <a:cubicBezTo>
                    <a:pt x="2189577" y="1688336"/>
                    <a:pt x="2212986" y="1709943"/>
                    <a:pt x="2220188" y="1735152"/>
                  </a:cubicBezTo>
                  <a:cubicBezTo>
                    <a:pt x="2227391" y="1758561"/>
                    <a:pt x="2216587" y="1765763"/>
                    <a:pt x="2227391" y="1778368"/>
                  </a:cubicBezTo>
                  <a:cubicBezTo>
                    <a:pt x="2258002" y="1810779"/>
                    <a:pt x="2337230" y="1772966"/>
                    <a:pt x="2360638" y="1747757"/>
                  </a:cubicBezTo>
                  <a:cubicBezTo>
                    <a:pt x="2369641" y="1738753"/>
                    <a:pt x="2385847" y="1720747"/>
                    <a:pt x="2391249" y="1709943"/>
                  </a:cubicBezTo>
                  <a:cubicBezTo>
                    <a:pt x="2396651" y="1699139"/>
                    <a:pt x="2389448" y="1681133"/>
                    <a:pt x="2393050" y="1673931"/>
                  </a:cubicBezTo>
                  <a:cubicBezTo>
                    <a:pt x="2394850" y="1668529"/>
                    <a:pt x="2414657" y="1664927"/>
                    <a:pt x="2421860" y="1655924"/>
                  </a:cubicBezTo>
                  <a:cubicBezTo>
                    <a:pt x="2438066" y="1634316"/>
                    <a:pt x="2412857" y="1623513"/>
                    <a:pt x="2418259" y="1601905"/>
                  </a:cubicBezTo>
                  <a:cubicBezTo>
                    <a:pt x="2421860" y="1583899"/>
                    <a:pt x="2456072" y="1573095"/>
                    <a:pt x="2466876" y="1564091"/>
                  </a:cubicBezTo>
                  <a:cubicBezTo>
                    <a:pt x="2492085" y="1542484"/>
                    <a:pt x="2493885" y="1517275"/>
                    <a:pt x="2486683" y="1483063"/>
                  </a:cubicBezTo>
                  <a:cubicBezTo>
                    <a:pt x="2483082" y="1465056"/>
                    <a:pt x="2465075" y="1436246"/>
                    <a:pt x="2472278" y="1412838"/>
                  </a:cubicBezTo>
                  <a:cubicBezTo>
                    <a:pt x="2481281" y="1382227"/>
                    <a:pt x="2520895" y="1351616"/>
                    <a:pt x="2544303" y="1331809"/>
                  </a:cubicBezTo>
                  <a:cubicBezTo>
                    <a:pt x="2562310" y="1315603"/>
                    <a:pt x="2578515" y="1299398"/>
                    <a:pt x="2591120" y="1277790"/>
                  </a:cubicBezTo>
                  <a:cubicBezTo>
                    <a:pt x="2598322" y="1263385"/>
                    <a:pt x="2603724" y="1263385"/>
                    <a:pt x="2605525" y="1243578"/>
                  </a:cubicBezTo>
                  <a:cubicBezTo>
                    <a:pt x="2609126" y="1214767"/>
                    <a:pt x="2612728" y="1221970"/>
                    <a:pt x="2587519" y="1221970"/>
                  </a:cubicBezTo>
                  <a:cubicBezTo>
                    <a:pt x="2551506" y="1221970"/>
                    <a:pt x="2542503" y="1234574"/>
                    <a:pt x="2517294" y="1207565"/>
                  </a:cubicBezTo>
                  <a:cubicBezTo>
                    <a:pt x="2502888" y="1191359"/>
                    <a:pt x="2481281" y="1176954"/>
                    <a:pt x="2466876" y="1160748"/>
                  </a:cubicBezTo>
                  <a:cubicBezTo>
                    <a:pt x="2454271" y="1144542"/>
                    <a:pt x="2439866" y="1104929"/>
                    <a:pt x="2432664" y="1085121"/>
                  </a:cubicBezTo>
                  <a:cubicBezTo>
                    <a:pt x="2421860" y="1056311"/>
                    <a:pt x="2414657" y="1025700"/>
                    <a:pt x="2393050" y="996890"/>
                  </a:cubicBezTo>
                  <a:cubicBezTo>
                    <a:pt x="2391249" y="995089"/>
                    <a:pt x="2394850" y="998691"/>
                    <a:pt x="2393050" y="996890"/>
                  </a:cubicBezTo>
                  <a:close/>
                  <a:moveTo>
                    <a:pt x="1121798" y="1954830"/>
                  </a:moveTo>
                  <a:cubicBezTo>
                    <a:pt x="1116396" y="1953030"/>
                    <a:pt x="1116396" y="1945827"/>
                    <a:pt x="1114596" y="1945827"/>
                  </a:cubicBezTo>
                  <a:cubicBezTo>
                    <a:pt x="1116396" y="1945827"/>
                    <a:pt x="1103792" y="1960232"/>
                    <a:pt x="1103792" y="1960232"/>
                  </a:cubicBezTo>
                  <a:cubicBezTo>
                    <a:pt x="1103792" y="1962033"/>
                    <a:pt x="1127200" y="1980039"/>
                    <a:pt x="1129001" y="1981840"/>
                  </a:cubicBezTo>
                  <a:cubicBezTo>
                    <a:pt x="1127200" y="1983641"/>
                    <a:pt x="1127200" y="1985441"/>
                    <a:pt x="1127200" y="1987242"/>
                  </a:cubicBezTo>
                  <a:cubicBezTo>
                    <a:pt x="1087586" y="1987242"/>
                    <a:pt x="1119998" y="2023254"/>
                    <a:pt x="1112795" y="2037660"/>
                  </a:cubicBezTo>
                  <a:cubicBezTo>
                    <a:pt x="1116396" y="2037660"/>
                    <a:pt x="1119998" y="2037660"/>
                    <a:pt x="1123599" y="2037660"/>
                  </a:cubicBezTo>
                  <a:cubicBezTo>
                    <a:pt x="1123599" y="2041261"/>
                    <a:pt x="1121798" y="2043062"/>
                    <a:pt x="1118197" y="2043062"/>
                  </a:cubicBezTo>
                  <a:cubicBezTo>
                    <a:pt x="1125400" y="2050264"/>
                    <a:pt x="1121798" y="2046663"/>
                    <a:pt x="1127200" y="2046663"/>
                  </a:cubicBezTo>
                  <a:cubicBezTo>
                    <a:pt x="1125400" y="2046663"/>
                    <a:pt x="1154210" y="2082676"/>
                    <a:pt x="1157811" y="2084476"/>
                  </a:cubicBezTo>
                  <a:cubicBezTo>
                    <a:pt x="1181219" y="2098881"/>
                    <a:pt x="1204628" y="2091679"/>
                    <a:pt x="1228036" y="2089878"/>
                  </a:cubicBezTo>
                  <a:cubicBezTo>
                    <a:pt x="1226235" y="2082676"/>
                    <a:pt x="1197425" y="2073673"/>
                    <a:pt x="1192023" y="2059267"/>
                  </a:cubicBezTo>
                  <a:cubicBezTo>
                    <a:pt x="1186621" y="2044862"/>
                    <a:pt x="1174017" y="2010650"/>
                    <a:pt x="1195624" y="2012451"/>
                  </a:cubicBezTo>
                  <a:cubicBezTo>
                    <a:pt x="1195624" y="1998046"/>
                    <a:pt x="1224435" y="1981840"/>
                    <a:pt x="1222634" y="1971036"/>
                  </a:cubicBezTo>
                  <a:cubicBezTo>
                    <a:pt x="1220833" y="1958432"/>
                    <a:pt x="1192023" y="1965634"/>
                    <a:pt x="1201026" y="1942226"/>
                  </a:cubicBezTo>
                  <a:cubicBezTo>
                    <a:pt x="1204628" y="1935023"/>
                    <a:pt x="1220833" y="1938625"/>
                    <a:pt x="1222634" y="1935023"/>
                  </a:cubicBezTo>
                  <a:cubicBezTo>
                    <a:pt x="1226235" y="1931422"/>
                    <a:pt x="1220833" y="1924219"/>
                    <a:pt x="1226235" y="1920618"/>
                  </a:cubicBezTo>
                  <a:cubicBezTo>
                    <a:pt x="1222634" y="1924219"/>
                    <a:pt x="1240640" y="1893609"/>
                    <a:pt x="1238840" y="1904412"/>
                  </a:cubicBezTo>
                  <a:cubicBezTo>
                    <a:pt x="1242441" y="1884605"/>
                    <a:pt x="1224435" y="1904412"/>
                    <a:pt x="1228036" y="1875602"/>
                  </a:cubicBezTo>
                  <a:cubicBezTo>
                    <a:pt x="1256846" y="1888207"/>
                    <a:pt x="1264049" y="1877403"/>
                    <a:pt x="1258647" y="1848593"/>
                  </a:cubicBezTo>
                  <a:cubicBezTo>
                    <a:pt x="1282055" y="1848593"/>
                    <a:pt x="1312666" y="1850393"/>
                    <a:pt x="1323470" y="1826985"/>
                  </a:cubicBezTo>
                  <a:cubicBezTo>
                    <a:pt x="1336074" y="1801776"/>
                    <a:pt x="1312666" y="1807178"/>
                    <a:pt x="1309065" y="1785570"/>
                  </a:cubicBezTo>
                  <a:cubicBezTo>
                    <a:pt x="1336074" y="1789171"/>
                    <a:pt x="1346878" y="1798175"/>
                    <a:pt x="1366685" y="1780168"/>
                  </a:cubicBezTo>
                  <a:cubicBezTo>
                    <a:pt x="1375688" y="1771165"/>
                    <a:pt x="1384692" y="1735152"/>
                    <a:pt x="1395495" y="1736953"/>
                  </a:cubicBezTo>
                  <a:cubicBezTo>
                    <a:pt x="1393695" y="1742355"/>
                    <a:pt x="1393695" y="1742355"/>
                    <a:pt x="1393695" y="1747757"/>
                  </a:cubicBezTo>
                  <a:cubicBezTo>
                    <a:pt x="1426106" y="1731551"/>
                    <a:pt x="1417103" y="1686535"/>
                    <a:pt x="1435109" y="1664927"/>
                  </a:cubicBezTo>
                  <a:cubicBezTo>
                    <a:pt x="1445913" y="1650522"/>
                    <a:pt x="1462119" y="1645120"/>
                    <a:pt x="1478325" y="1639718"/>
                  </a:cubicBezTo>
                  <a:cubicBezTo>
                    <a:pt x="1503534" y="1632516"/>
                    <a:pt x="1510736" y="1634316"/>
                    <a:pt x="1525141" y="1609107"/>
                  </a:cubicBezTo>
                  <a:cubicBezTo>
                    <a:pt x="1541347" y="1580297"/>
                    <a:pt x="1535945" y="1535281"/>
                    <a:pt x="1548550" y="1510072"/>
                  </a:cubicBezTo>
                  <a:cubicBezTo>
                    <a:pt x="1559354" y="1492066"/>
                    <a:pt x="1580961" y="1483063"/>
                    <a:pt x="1586363" y="1461455"/>
                  </a:cubicBezTo>
                  <a:cubicBezTo>
                    <a:pt x="1589964" y="1448851"/>
                    <a:pt x="1589964" y="1448851"/>
                    <a:pt x="1586363" y="1436246"/>
                  </a:cubicBezTo>
                  <a:cubicBezTo>
                    <a:pt x="1577360" y="1412838"/>
                    <a:pt x="1579161" y="1430844"/>
                    <a:pt x="1561154" y="1416439"/>
                  </a:cubicBezTo>
                  <a:cubicBezTo>
                    <a:pt x="1543148" y="1402034"/>
                    <a:pt x="1535945" y="1398433"/>
                    <a:pt x="1512537" y="1394831"/>
                  </a:cubicBezTo>
                  <a:cubicBezTo>
                    <a:pt x="1501733" y="1393031"/>
                    <a:pt x="1458518" y="1396632"/>
                    <a:pt x="1476524" y="1387629"/>
                  </a:cubicBezTo>
                  <a:cubicBezTo>
                    <a:pt x="1469322" y="1382227"/>
                    <a:pt x="1458518" y="1375024"/>
                    <a:pt x="1451315" y="1373224"/>
                  </a:cubicBezTo>
                  <a:cubicBezTo>
                    <a:pt x="1429708" y="1369622"/>
                    <a:pt x="1435109" y="1373224"/>
                    <a:pt x="1418904" y="1380426"/>
                  </a:cubicBezTo>
                  <a:cubicBezTo>
                    <a:pt x="1420704" y="1378626"/>
                    <a:pt x="1426106" y="1364221"/>
                    <a:pt x="1426106" y="1362420"/>
                  </a:cubicBezTo>
                  <a:cubicBezTo>
                    <a:pt x="1420704" y="1362420"/>
                    <a:pt x="1411701" y="1358819"/>
                    <a:pt x="1406299" y="1357018"/>
                  </a:cubicBezTo>
                  <a:cubicBezTo>
                    <a:pt x="1400897" y="1357018"/>
                    <a:pt x="1404499" y="1371423"/>
                    <a:pt x="1391894" y="1369622"/>
                  </a:cubicBezTo>
                  <a:cubicBezTo>
                    <a:pt x="1393695" y="1364221"/>
                    <a:pt x="1417103" y="1335410"/>
                    <a:pt x="1395495" y="1335410"/>
                  </a:cubicBezTo>
                  <a:cubicBezTo>
                    <a:pt x="1399097" y="1297597"/>
                    <a:pt x="1364885" y="1295796"/>
                    <a:pt x="1341476" y="1290394"/>
                  </a:cubicBezTo>
                  <a:cubicBezTo>
                    <a:pt x="1321669" y="1284992"/>
                    <a:pt x="1280255" y="1265185"/>
                    <a:pt x="1280255" y="1243578"/>
                  </a:cubicBezTo>
                  <a:cubicBezTo>
                    <a:pt x="1269451" y="1247179"/>
                    <a:pt x="1249644" y="1243578"/>
                    <a:pt x="1267650" y="1234574"/>
                  </a:cubicBezTo>
                  <a:cubicBezTo>
                    <a:pt x="1255046" y="1221970"/>
                    <a:pt x="1233438" y="1241777"/>
                    <a:pt x="1226235" y="1241777"/>
                  </a:cubicBezTo>
                  <a:cubicBezTo>
                    <a:pt x="1202827" y="1241777"/>
                    <a:pt x="1190223" y="1220169"/>
                    <a:pt x="1168615" y="1216568"/>
                  </a:cubicBezTo>
                  <a:cubicBezTo>
                    <a:pt x="1168615" y="1229173"/>
                    <a:pt x="1159612" y="1225571"/>
                    <a:pt x="1152409" y="1232774"/>
                  </a:cubicBezTo>
                  <a:cubicBezTo>
                    <a:pt x="1150608" y="1234574"/>
                    <a:pt x="1154210" y="1250780"/>
                    <a:pt x="1154210" y="1254382"/>
                  </a:cubicBezTo>
                  <a:cubicBezTo>
                    <a:pt x="1141605" y="1243578"/>
                    <a:pt x="1143406" y="1220169"/>
                    <a:pt x="1157811" y="1212967"/>
                  </a:cubicBezTo>
                  <a:cubicBezTo>
                    <a:pt x="1136203" y="1205764"/>
                    <a:pt x="1076782" y="1245378"/>
                    <a:pt x="1073181" y="1272388"/>
                  </a:cubicBezTo>
                  <a:cubicBezTo>
                    <a:pt x="1071380" y="1286793"/>
                    <a:pt x="1087586" y="1302999"/>
                    <a:pt x="1076782" y="1322806"/>
                  </a:cubicBezTo>
                  <a:cubicBezTo>
                    <a:pt x="1071380" y="1333610"/>
                    <a:pt x="1047972" y="1357018"/>
                    <a:pt x="1037168" y="1360619"/>
                  </a:cubicBezTo>
                  <a:cubicBezTo>
                    <a:pt x="1038969" y="1380426"/>
                    <a:pt x="1031766" y="1382227"/>
                    <a:pt x="1051573" y="1384027"/>
                  </a:cubicBezTo>
                  <a:cubicBezTo>
                    <a:pt x="1042570" y="1400233"/>
                    <a:pt x="1022763" y="1407436"/>
                    <a:pt x="1033567" y="1430844"/>
                  </a:cubicBezTo>
                  <a:cubicBezTo>
                    <a:pt x="1035368" y="1436246"/>
                    <a:pt x="1047972" y="1438047"/>
                    <a:pt x="1053374" y="1445249"/>
                  </a:cubicBezTo>
                  <a:cubicBezTo>
                    <a:pt x="1058776" y="1452452"/>
                    <a:pt x="1064178" y="1463256"/>
                    <a:pt x="1065978" y="1470458"/>
                  </a:cubicBezTo>
                  <a:cubicBezTo>
                    <a:pt x="1073181" y="1486664"/>
                    <a:pt x="1078583" y="1515474"/>
                    <a:pt x="1089387" y="1528079"/>
                  </a:cubicBezTo>
                  <a:cubicBezTo>
                    <a:pt x="1103792" y="1546085"/>
                    <a:pt x="1121798" y="1549686"/>
                    <a:pt x="1141605" y="1564091"/>
                  </a:cubicBezTo>
                  <a:cubicBezTo>
                    <a:pt x="1172216" y="1589300"/>
                    <a:pt x="1161412" y="1641519"/>
                    <a:pt x="1156010" y="1681133"/>
                  </a:cubicBezTo>
                  <a:cubicBezTo>
                    <a:pt x="1152409" y="1702741"/>
                    <a:pt x="1145207" y="1722548"/>
                    <a:pt x="1143406" y="1742355"/>
                  </a:cubicBezTo>
                  <a:cubicBezTo>
                    <a:pt x="1139805" y="1765763"/>
                    <a:pt x="1143406" y="1789171"/>
                    <a:pt x="1134403" y="1810779"/>
                  </a:cubicBezTo>
                  <a:cubicBezTo>
                    <a:pt x="1123599" y="1834187"/>
                    <a:pt x="1125400" y="1848593"/>
                    <a:pt x="1118197" y="1877403"/>
                  </a:cubicBezTo>
                  <a:cubicBezTo>
                    <a:pt x="1118197" y="1875602"/>
                    <a:pt x="1118197" y="1895409"/>
                    <a:pt x="1118197" y="1890007"/>
                  </a:cubicBezTo>
                  <a:cubicBezTo>
                    <a:pt x="1118197" y="1893609"/>
                    <a:pt x="1109194" y="1899010"/>
                    <a:pt x="1110994" y="1904412"/>
                  </a:cubicBezTo>
                  <a:cubicBezTo>
                    <a:pt x="1119998" y="1931422"/>
                    <a:pt x="1127200" y="1891808"/>
                    <a:pt x="1136203" y="1890007"/>
                  </a:cubicBezTo>
                  <a:cubicBezTo>
                    <a:pt x="1129001" y="1908014"/>
                    <a:pt x="1127200" y="1924219"/>
                    <a:pt x="1125400" y="1944026"/>
                  </a:cubicBezTo>
                  <a:cubicBezTo>
                    <a:pt x="1119998" y="1935023"/>
                    <a:pt x="1119998" y="1940425"/>
                    <a:pt x="1118197" y="1929621"/>
                  </a:cubicBezTo>
                  <a:cubicBezTo>
                    <a:pt x="1112795" y="1933223"/>
                    <a:pt x="1121798" y="1949428"/>
                    <a:pt x="1121798" y="1954830"/>
                  </a:cubicBezTo>
                  <a:close/>
                  <a:moveTo>
                    <a:pt x="1152409" y="1148144"/>
                  </a:moveTo>
                  <a:cubicBezTo>
                    <a:pt x="1174017" y="1142742"/>
                    <a:pt x="1206428" y="1146343"/>
                    <a:pt x="1228036" y="1139141"/>
                  </a:cubicBezTo>
                  <a:cubicBezTo>
                    <a:pt x="1217232" y="1126536"/>
                    <a:pt x="1188422" y="1130137"/>
                    <a:pt x="1170416" y="1128337"/>
                  </a:cubicBezTo>
                  <a:cubicBezTo>
                    <a:pt x="1157811" y="1126536"/>
                    <a:pt x="1134403" y="1113932"/>
                    <a:pt x="1132602" y="1131938"/>
                  </a:cubicBezTo>
                  <a:cubicBezTo>
                    <a:pt x="1130801" y="1142742"/>
                    <a:pt x="1141605" y="1149945"/>
                    <a:pt x="1152409" y="1148144"/>
                  </a:cubicBezTo>
                  <a:cubicBezTo>
                    <a:pt x="1154210" y="1146343"/>
                    <a:pt x="1150608" y="1148144"/>
                    <a:pt x="1152409" y="1148144"/>
                  </a:cubicBezTo>
                  <a:close/>
                  <a:moveTo>
                    <a:pt x="1092988" y="1144542"/>
                  </a:moveTo>
                  <a:cubicBezTo>
                    <a:pt x="1087586" y="1135539"/>
                    <a:pt x="1078583" y="1133739"/>
                    <a:pt x="1067779" y="1135539"/>
                  </a:cubicBezTo>
                  <a:cubicBezTo>
                    <a:pt x="1073181" y="1144542"/>
                    <a:pt x="1085786" y="1151745"/>
                    <a:pt x="1092988" y="1144542"/>
                  </a:cubicBezTo>
                  <a:cubicBezTo>
                    <a:pt x="1092988" y="1142742"/>
                    <a:pt x="1091187" y="1146343"/>
                    <a:pt x="1092988" y="1144542"/>
                  </a:cubicBezTo>
                  <a:close/>
                  <a:moveTo>
                    <a:pt x="1116396" y="1115732"/>
                  </a:moveTo>
                  <a:cubicBezTo>
                    <a:pt x="1107393" y="1101327"/>
                    <a:pt x="1067779" y="1090523"/>
                    <a:pt x="1051573" y="1085121"/>
                  </a:cubicBezTo>
                  <a:cubicBezTo>
                    <a:pt x="1040770" y="1081520"/>
                    <a:pt x="1015560" y="1070716"/>
                    <a:pt x="1002956" y="1079720"/>
                  </a:cubicBezTo>
                  <a:cubicBezTo>
                    <a:pt x="988551" y="1088723"/>
                    <a:pt x="992152" y="1088723"/>
                    <a:pt x="1008358" y="1097726"/>
                  </a:cubicBezTo>
                  <a:cubicBezTo>
                    <a:pt x="1015560" y="1101327"/>
                    <a:pt x="1019162" y="1090523"/>
                    <a:pt x="1026364" y="1092324"/>
                  </a:cubicBezTo>
                  <a:cubicBezTo>
                    <a:pt x="1033567" y="1092324"/>
                    <a:pt x="1038969" y="1099526"/>
                    <a:pt x="1044371" y="1101327"/>
                  </a:cubicBezTo>
                  <a:cubicBezTo>
                    <a:pt x="1071380" y="1110330"/>
                    <a:pt x="1087586" y="1115732"/>
                    <a:pt x="1116396" y="1115732"/>
                  </a:cubicBezTo>
                  <a:close/>
                  <a:moveTo>
                    <a:pt x="1719611" y="436891"/>
                  </a:moveTo>
                  <a:cubicBezTo>
                    <a:pt x="1730414" y="435091"/>
                    <a:pt x="1735816" y="435091"/>
                    <a:pt x="1737617" y="447695"/>
                  </a:cubicBezTo>
                  <a:cubicBezTo>
                    <a:pt x="1728614" y="445894"/>
                    <a:pt x="1721411" y="445894"/>
                    <a:pt x="1712408" y="447695"/>
                  </a:cubicBezTo>
                  <a:cubicBezTo>
                    <a:pt x="1712408" y="449496"/>
                    <a:pt x="1712408" y="453097"/>
                    <a:pt x="1714209" y="454898"/>
                  </a:cubicBezTo>
                  <a:cubicBezTo>
                    <a:pt x="1739417" y="451296"/>
                    <a:pt x="1719611" y="465701"/>
                    <a:pt x="1732215" y="469303"/>
                  </a:cubicBezTo>
                  <a:cubicBezTo>
                    <a:pt x="1735816" y="469303"/>
                    <a:pt x="1764626" y="472904"/>
                    <a:pt x="1766427" y="472904"/>
                  </a:cubicBezTo>
                  <a:cubicBezTo>
                    <a:pt x="1788035" y="471103"/>
                    <a:pt x="1791636" y="467502"/>
                    <a:pt x="1809642" y="456698"/>
                  </a:cubicBezTo>
                  <a:cubicBezTo>
                    <a:pt x="1825848" y="447695"/>
                    <a:pt x="1833051" y="460300"/>
                    <a:pt x="1838453" y="442293"/>
                  </a:cubicBezTo>
                  <a:cubicBezTo>
                    <a:pt x="1840253" y="435091"/>
                    <a:pt x="1829449" y="435091"/>
                    <a:pt x="1825848" y="435091"/>
                  </a:cubicBezTo>
                  <a:cubicBezTo>
                    <a:pt x="1831250" y="404480"/>
                    <a:pt x="1788035" y="431489"/>
                    <a:pt x="1768228" y="429689"/>
                  </a:cubicBezTo>
                  <a:cubicBezTo>
                    <a:pt x="1764626" y="429689"/>
                    <a:pt x="1746620" y="426087"/>
                    <a:pt x="1750221" y="427888"/>
                  </a:cubicBezTo>
                  <a:cubicBezTo>
                    <a:pt x="1741218" y="427888"/>
                    <a:pt x="1750221" y="413483"/>
                    <a:pt x="1741218" y="426087"/>
                  </a:cubicBezTo>
                  <a:cubicBezTo>
                    <a:pt x="1719611" y="417084"/>
                    <a:pt x="1714209" y="438692"/>
                    <a:pt x="1719611" y="436891"/>
                  </a:cubicBezTo>
                  <a:cubicBezTo>
                    <a:pt x="1721411" y="436891"/>
                    <a:pt x="1717810" y="438692"/>
                    <a:pt x="1719611" y="436891"/>
                  </a:cubicBezTo>
                  <a:close/>
                  <a:moveTo>
                    <a:pt x="1334274" y="687180"/>
                  </a:moveTo>
                  <a:cubicBezTo>
                    <a:pt x="1328872" y="690781"/>
                    <a:pt x="1300062" y="737598"/>
                    <a:pt x="1301862" y="741199"/>
                  </a:cubicBezTo>
                  <a:cubicBezTo>
                    <a:pt x="1305463" y="748402"/>
                    <a:pt x="1321669" y="741199"/>
                    <a:pt x="1330672" y="744801"/>
                  </a:cubicBezTo>
                  <a:cubicBezTo>
                    <a:pt x="1343277" y="748402"/>
                    <a:pt x="1346878" y="753804"/>
                    <a:pt x="1359483" y="759206"/>
                  </a:cubicBezTo>
                  <a:cubicBezTo>
                    <a:pt x="1379290" y="728595"/>
                    <a:pt x="1361283" y="719592"/>
                    <a:pt x="1332473" y="710588"/>
                  </a:cubicBezTo>
                  <a:cubicBezTo>
                    <a:pt x="1332473" y="710588"/>
                    <a:pt x="1350479" y="678177"/>
                    <a:pt x="1334274" y="687180"/>
                  </a:cubicBezTo>
                  <a:cubicBezTo>
                    <a:pt x="1332473" y="688981"/>
                    <a:pt x="1336074" y="687180"/>
                    <a:pt x="1334274" y="687180"/>
                  </a:cubicBezTo>
                  <a:close/>
                  <a:moveTo>
                    <a:pt x="1267650" y="715990"/>
                  </a:moveTo>
                  <a:cubicBezTo>
                    <a:pt x="1255046" y="712389"/>
                    <a:pt x="1249644" y="706987"/>
                    <a:pt x="1237039" y="708788"/>
                  </a:cubicBezTo>
                  <a:cubicBezTo>
                    <a:pt x="1247843" y="714190"/>
                    <a:pt x="1256846" y="730395"/>
                    <a:pt x="1267650" y="715990"/>
                  </a:cubicBezTo>
                  <a:cubicBezTo>
                    <a:pt x="1265849" y="714190"/>
                    <a:pt x="1267650" y="715990"/>
                    <a:pt x="1267650" y="715990"/>
                  </a:cubicBezTo>
                  <a:close/>
                  <a:moveTo>
                    <a:pt x="1620575" y="379271"/>
                  </a:moveTo>
                  <a:cubicBezTo>
                    <a:pt x="1624177" y="377470"/>
                    <a:pt x="1627778" y="382872"/>
                    <a:pt x="1631379" y="384673"/>
                  </a:cubicBezTo>
                  <a:cubicBezTo>
                    <a:pt x="1652987" y="391875"/>
                    <a:pt x="1652987" y="382872"/>
                    <a:pt x="1670993" y="375670"/>
                  </a:cubicBezTo>
                  <a:cubicBezTo>
                    <a:pt x="1687199" y="370268"/>
                    <a:pt x="1726813" y="361264"/>
                    <a:pt x="1732215" y="345059"/>
                  </a:cubicBezTo>
                  <a:cubicBezTo>
                    <a:pt x="1710607" y="361264"/>
                    <a:pt x="1660189" y="321650"/>
                    <a:pt x="1714209" y="325252"/>
                  </a:cubicBezTo>
                  <a:cubicBezTo>
                    <a:pt x="1712408" y="323451"/>
                    <a:pt x="1739417" y="352261"/>
                    <a:pt x="1744819" y="328853"/>
                  </a:cubicBezTo>
                  <a:cubicBezTo>
                    <a:pt x="1746620" y="319850"/>
                    <a:pt x="1725012" y="298242"/>
                    <a:pt x="1717810" y="292840"/>
                  </a:cubicBezTo>
                  <a:cubicBezTo>
                    <a:pt x="1721411" y="291039"/>
                    <a:pt x="1746620" y="307245"/>
                    <a:pt x="1739417" y="285638"/>
                  </a:cubicBezTo>
                  <a:cubicBezTo>
                    <a:pt x="1735816" y="274834"/>
                    <a:pt x="1728614" y="273033"/>
                    <a:pt x="1714209" y="278435"/>
                  </a:cubicBezTo>
                  <a:cubicBezTo>
                    <a:pt x="1717810" y="274834"/>
                    <a:pt x="1719611" y="274834"/>
                    <a:pt x="1721411" y="271232"/>
                  </a:cubicBezTo>
                  <a:cubicBezTo>
                    <a:pt x="1719611" y="271232"/>
                    <a:pt x="1716009" y="269432"/>
                    <a:pt x="1714209" y="267631"/>
                  </a:cubicBezTo>
                  <a:cubicBezTo>
                    <a:pt x="1721411" y="267631"/>
                    <a:pt x="1744819" y="278435"/>
                    <a:pt x="1755623" y="271232"/>
                  </a:cubicBezTo>
                  <a:cubicBezTo>
                    <a:pt x="1779032" y="255027"/>
                    <a:pt x="1741218" y="260429"/>
                    <a:pt x="1741218" y="253226"/>
                  </a:cubicBezTo>
                  <a:cubicBezTo>
                    <a:pt x="1741218" y="251425"/>
                    <a:pt x="1779032" y="249625"/>
                    <a:pt x="1780832" y="246023"/>
                  </a:cubicBezTo>
                  <a:cubicBezTo>
                    <a:pt x="1771829" y="237020"/>
                    <a:pt x="1752022" y="224416"/>
                    <a:pt x="1777231" y="222615"/>
                  </a:cubicBezTo>
                  <a:cubicBezTo>
                    <a:pt x="1777231" y="202808"/>
                    <a:pt x="1746620" y="202808"/>
                    <a:pt x="1750221" y="190204"/>
                  </a:cubicBezTo>
                  <a:cubicBezTo>
                    <a:pt x="1752022" y="184802"/>
                    <a:pt x="1766427" y="183001"/>
                    <a:pt x="1770028" y="184802"/>
                  </a:cubicBezTo>
                  <a:cubicBezTo>
                    <a:pt x="1786234" y="192004"/>
                    <a:pt x="1773630" y="193805"/>
                    <a:pt x="1780832" y="208210"/>
                  </a:cubicBezTo>
                  <a:cubicBezTo>
                    <a:pt x="1784433" y="183001"/>
                    <a:pt x="1795237" y="175799"/>
                    <a:pt x="1764626" y="175799"/>
                  </a:cubicBezTo>
                  <a:cubicBezTo>
                    <a:pt x="1773630" y="166795"/>
                    <a:pt x="1764626" y="173998"/>
                    <a:pt x="1779032" y="166795"/>
                  </a:cubicBezTo>
                  <a:cubicBezTo>
                    <a:pt x="1770028" y="154191"/>
                    <a:pt x="1748421" y="166795"/>
                    <a:pt x="1748421" y="166795"/>
                  </a:cubicBezTo>
                  <a:cubicBezTo>
                    <a:pt x="1726813" y="148789"/>
                    <a:pt x="1804241" y="100172"/>
                    <a:pt x="1811443" y="91168"/>
                  </a:cubicBezTo>
                  <a:cubicBezTo>
                    <a:pt x="1800639" y="89368"/>
                    <a:pt x="1791636" y="87567"/>
                    <a:pt x="1782633" y="87567"/>
                  </a:cubicBezTo>
                  <a:cubicBezTo>
                    <a:pt x="1802440" y="83966"/>
                    <a:pt x="1815044" y="83966"/>
                    <a:pt x="1833051" y="73162"/>
                  </a:cubicBezTo>
                  <a:cubicBezTo>
                    <a:pt x="1838453" y="69561"/>
                    <a:pt x="1863662" y="73162"/>
                    <a:pt x="1851057" y="56956"/>
                  </a:cubicBezTo>
                  <a:cubicBezTo>
                    <a:pt x="1849257" y="53355"/>
                    <a:pt x="1822247" y="55156"/>
                    <a:pt x="1820446" y="55156"/>
                  </a:cubicBezTo>
                  <a:cubicBezTo>
                    <a:pt x="1800639" y="56956"/>
                    <a:pt x="1784433" y="58757"/>
                    <a:pt x="1770028" y="64159"/>
                  </a:cubicBezTo>
                  <a:cubicBezTo>
                    <a:pt x="1761025" y="67760"/>
                    <a:pt x="1721411" y="87567"/>
                    <a:pt x="1716009" y="85767"/>
                  </a:cubicBezTo>
                  <a:cubicBezTo>
                    <a:pt x="1737617" y="56956"/>
                    <a:pt x="1750221" y="53355"/>
                    <a:pt x="1710607" y="47953"/>
                  </a:cubicBezTo>
                  <a:cubicBezTo>
                    <a:pt x="1710607" y="64159"/>
                    <a:pt x="1698003" y="62358"/>
                    <a:pt x="1683598" y="65960"/>
                  </a:cubicBezTo>
                  <a:cubicBezTo>
                    <a:pt x="1683598" y="51554"/>
                    <a:pt x="1692601" y="56956"/>
                    <a:pt x="1703405" y="51554"/>
                  </a:cubicBezTo>
                  <a:cubicBezTo>
                    <a:pt x="1679996" y="33548"/>
                    <a:pt x="1636781" y="60558"/>
                    <a:pt x="1611572" y="56956"/>
                  </a:cubicBezTo>
                  <a:cubicBezTo>
                    <a:pt x="1618775" y="37149"/>
                    <a:pt x="1723212" y="35349"/>
                    <a:pt x="1746620" y="33548"/>
                  </a:cubicBezTo>
                  <a:cubicBezTo>
                    <a:pt x="1746620" y="31747"/>
                    <a:pt x="1746620" y="29947"/>
                    <a:pt x="1746620" y="28146"/>
                  </a:cubicBezTo>
                  <a:cubicBezTo>
                    <a:pt x="1723212" y="28146"/>
                    <a:pt x="1712408" y="24545"/>
                    <a:pt x="1694401" y="20944"/>
                  </a:cubicBezTo>
                  <a:cubicBezTo>
                    <a:pt x="1667392" y="15542"/>
                    <a:pt x="1640382" y="22744"/>
                    <a:pt x="1611572" y="20944"/>
                  </a:cubicBezTo>
                  <a:cubicBezTo>
                    <a:pt x="1631379" y="6538"/>
                    <a:pt x="1670993" y="13741"/>
                    <a:pt x="1699803" y="13741"/>
                  </a:cubicBezTo>
                  <a:cubicBezTo>
                    <a:pt x="1696202" y="-7867"/>
                    <a:pt x="1571958" y="1136"/>
                    <a:pt x="1555752" y="6538"/>
                  </a:cubicBezTo>
                  <a:cubicBezTo>
                    <a:pt x="1537746" y="10140"/>
                    <a:pt x="1553952" y="15542"/>
                    <a:pt x="1532344" y="17342"/>
                  </a:cubicBezTo>
                  <a:cubicBezTo>
                    <a:pt x="1519739" y="19143"/>
                    <a:pt x="1508936" y="11940"/>
                    <a:pt x="1496331" y="10140"/>
                  </a:cubicBezTo>
                  <a:cubicBezTo>
                    <a:pt x="1483727" y="10140"/>
                    <a:pt x="1460318" y="11940"/>
                    <a:pt x="1447714" y="17342"/>
                  </a:cubicBezTo>
                  <a:cubicBezTo>
                    <a:pt x="1451315" y="24545"/>
                    <a:pt x="1462119" y="22744"/>
                    <a:pt x="1462119" y="33548"/>
                  </a:cubicBezTo>
                  <a:cubicBezTo>
                    <a:pt x="1454916" y="29947"/>
                    <a:pt x="1433309" y="20944"/>
                    <a:pt x="1440511" y="35349"/>
                  </a:cubicBezTo>
                  <a:cubicBezTo>
                    <a:pt x="1438711" y="31747"/>
                    <a:pt x="1480126" y="55156"/>
                    <a:pt x="1467521" y="55156"/>
                  </a:cubicBezTo>
                  <a:cubicBezTo>
                    <a:pt x="1440511" y="55156"/>
                    <a:pt x="1420704" y="33548"/>
                    <a:pt x="1393695" y="33548"/>
                  </a:cubicBezTo>
                  <a:cubicBezTo>
                    <a:pt x="1393695" y="38950"/>
                    <a:pt x="1411701" y="49754"/>
                    <a:pt x="1413502" y="58757"/>
                  </a:cubicBezTo>
                  <a:cubicBezTo>
                    <a:pt x="1397296" y="55156"/>
                    <a:pt x="1386492" y="40751"/>
                    <a:pt x="1368486" y="38950"/>
                  </a:cubicBezTo>
                  <a:cubicBezTo>
                    <a:pt x="1373888" y="47953"/>
                    <a:pt x="1373888" y="69561"/>
                    <a:pt x="1359483" y="60558"/>
                  </a:cubicBezTo>
                  <a:cubicBezTo>
                    <a:pt x="1359483" y="60558"/>
                    <a:pt x="1366685" y="42551"/>
                    <a:pt x="1355881" y="37149"/>
                  </a:cubicBezTo>
                  <a:cubicBezTo>
                    <a:pt x="1345077" y="29947"/>
                    <a:pt x="1307264" y="53355"/>
                    <a:pt x="1298261" y="49754"/>
                  </a:cubicBezTo>
                  <a:cubicBezTo>
                    <a:pt x="1307264" y="53355"/>
                    <a:pt x="1321669" y="56956"/>
                    <a:pt x="1328872" y="64159"/>
                  </a:cubicBezTo>
                  <a:cubicBezTo>
                    <a:pt x="1316267" y="64159"/>
                    <a:pt x="1307264" y="55156"/>
                    <a:pt x="1294660" y="55156"/>
                  </a:cubicBezTo>
                  <a:cubicBezTo>
                    <a:pt x="1285656" y="53355"/>
                    <a:pt x="1289258" y="47953"/>
                    <a:pt x="1278454" y="53355"/>
                  </a:cubicBezTo>
                  <a:cubicBezTo>
                    <a:pt x="1267650" y="56956"/>
                    <a:pt x="1274853" y="65960"/>
                    <a:pt x="1273052" y="67760"/>
                  </a:cubicBezTo>
                  <a:cubicBezTo>
                    <a:pt x="1262248" y="73162"/>
                    <a:pt x="1242441" y="74963"/>
                    <a:pt x="1224435" y="83966"/>
                  </a:cubicBezTo>
                  <a:cubicBezTo>
                    <a:pt x="1217232" y="89368"/>
                    <a:pt x="1199226" y="87567"/>
                    <a:pt x="1199226" y="101972"/>
                  </a:cubicBezTo>
                  <a:cubicBezTo>
                    <a:pt x="1210030" y="105574"/>
                    <a:pt x="1215432" y="101972"/>
                    <a:pt x="1226235" y="101972"/>
                  </a:cubicBezTo>
                  <a:cubicBezTo>
                    <a:pt x="1233438" y="101972"/>
                    <a:pt x="1226235" y="125381"/>
                    <a:pt x="1224435" y="127181"/>
                  </a:cubicBezTo>
                  <a:cubicBezTo>
                    <a:pt x="1220833" y="128982"/>
                    <a:pt x="1204628" y="127181"/>
                    <a:pt x="1201026" y="128982"/>
                  </a:cubicBezTo>
                  <a:cubicBezTo>
                    <a:pt x="1188422" y="132583"/>
                    <a:pt x="1165014" y="130783"/>
                    <a:pt x="1152409" y="137985"/>
                  </a:cubicBezTo>
                  <a:cubicBezTo>
                    <a:pt x="1109194" y="163194"/>
                    <a:pt x="1188422" y="164995"/>
                    <a:pt x="1211830" y="164995"/>
                  </a:cubicBezTo>
                  <a:cubicBezTo>
                    <a:pt x="1206428" y="184802"/>
                    <a:pt x="1157811" y="170397"/>
                    <a:pt x="1157811" y="181200"/>
                  </a:cubicBezTo>
                  <a:cubicBezTo>
                    <a:pt x="1157811" y="186602"/>
                    <a:pt x="1177618" y="192004"/>
                    <a:pt x="1183020" y="193805"/>
                  </a:cubicBezTo>
                  <a:cubicBezTo>
                    <a:pt x="1179419" y="193805"/>
                    <a:pt x="1179419" y="193805"/>
                    <a:pt x="1177618" y="195606"/>
                  </a:cubicBezTo>
                  <a:cubicBezTo>
                    <a:pt x="1184821" y="201007"/>
                    <a:pt x="1197425" y="211811"/>
                    <a:pt x="1206428" y="208210"/>
                  </a:cubicBezTo>
                  <a:cubicBezTo>
                    <a:pt x="1206428" y="206409"/>
                    <a:pt x="1201026" y="202808"/>
                    <a:pt x="1204628" y="201007"/>
                  </a:cubicBezTo>
                  <a:cubicBezTo>
                    <a:pt x="1217232" y="193805"/>
                    <a:pt x="1278454" y="201007"/>
                    <a:pt x="1294660" y="211811"/>
                  </a:cubicBezTo>
                  <a:cubicBezTo>
                    <a:pt x="1318068" y="226216"/>
                    <a:pt x="1337875" y="258628"/>
                    <a:pt x="1339676" y="287438"/>
                  </a:cubicBezTo>
                  <a:cubicBezTo>
                    <a:pt x="1341476" y="287438"/>
                    <a:pt x="1343277" y="287438"/>
                    <a:pt x="1345077" y="287438"/>
                  </a:cubicBezTo>
                  <a:cubicBezTo>
                    <a:pt x="1321669" y="330654"/>
                    <a:pt x="1379290" y="294641"/>
                    <a:pt x="1395495" y="334255"/>
                  </a:cubicBezTo>
                  <a:cubicBezTo>
                    <a:pt x="1379290" y="334255"/>
                    <a:pt x="1364885" y="323451"/>
                    <a:pt x="1350479" y="330654"/>
                  </a:cubicBezTo>
                  <a:cubicBezTo>
                    <a:pt x="1354081" y="341457"/>
                    <a:pt x="1341476" y="359464"/>
                    <a:pt x="1363084" y="359464"/>
                  </a:cubicBezTo>
                  <a:cubicBezTo>
                    <a:pt x="1382891" y="359464"/>
                    <a:pt x="1388293" y="346859"/>
                    <a:pt x="1366685" y="343258"/>
                  </a:cubicBezTo>
                  <a:cubicBezTo>
                    <a:pt x="1397296" y="339657"/>
                    <a:pt x="1390093" y="352261"/>
                    <a:pt x="1399097" y="373869"/>
                  </a:cubicBezTo>
                  <a:cubicBezTo>
                    <a:pt x="1384692" y="373869"/>
                    <a:pt x="1373888" y="375670"/>
                    <a:pt x="1373888" y="390075"/>
                  </a:cubicBezTo>
                  <a:cubicBezTo>
                    <a:pt x="1343277" y="382872"/>
                    <a:pt x="1375688" y="424287"/>
                    <a:pt x="1377489" y="431489"/>
                  </a:cubicBezTo>
                  <a:cubicBezTo>
                    <a:pt x="1377489" y="429689"/>
                    <a:pt x="1386492" y="427888"/>
                    <a:pt x="1388293" y="431489"/>
                  </a:cubicBezTo>
                  <a:cubicBezTo>
                    <a:pt x="1390093" y="435091"/>
                    <a:pt x="1377489" y="438692"/>
                    <a:pt x="1381090" y="442293"/>
                  </a:cubicBezTo>
                  <a:cubicBezTo>
                    <a:pt x="1377489" y="436891"/>
                    <a:pt x="1388293" y="458499"/>
                    <a:pt x="1386492" y="454898"/>
                  </a:cubicBezTo>
                  <a:cubicBezTo>
                    <a:pt x="1386492" y="454898"/>
                    <a:pt x="1399097" y="447695"/>
                    <a:pt x="1400897" y="447695"/>
                  </a:cubicBezTo>
                  <a:cubicBezTo>
                    <a:pt x="1391894" y="467502"/>
                    <a:pt x="1400897" y="499914"/>
                    <a:pt x="1422505" y="516119"/>
                  </a:cubicBezTo>
                  <a:cubicBezTo>
                    <a:pt x="1431508" y="523322"/>
                    <a:pt x="1478325" y="541328"/>
                    <a:pt x="1485527" y="537727"/>
                  </a:cubicBezTo>
                  <a:cubicBezTo>
                    <a:pt x="1496331" y="532325"/>
                    <a:pt x="1494531" y="510717"/>
                    <a:pt x="1498132" y="501714"/>
                  </a:cubicBezTo>
                  <a:cubicBezTo>
                    <a:pt x="1499932" y="496312"/>
                    <a:pt x="1490929" y="494512"/>
                    <a:pt x="1494531" y="487309"/>
                  </a:cubicBezTo>
                  <a:cubicBezTo>
                    <a:pt x="1496331" y="483708"/>
                    <a:pt x="1505334" y="485508"/>
                    <a:pt x="1508936" y="480107"/>
                  </a:cubicBezTo>
                  <a:cubicBezTo>
                    <a:pt x="1521540" y="456698"/>
                    <a:pt x="1514338" y="435091"/>
                    <a:pt x="1544948" y="431489"/>
                  </a:cubicBezTo>
                  <a:cubicBezTo>
                    <a:pt x="1544948" y="417084"/>
                    <a:pt x="1544948" y="427888"/>
                    <a:pt x="1553952" y="422486"/>
                  </a:cubicBezTo>
                  <a:cubicBezTo>
                    <a:pt x="1552151" y="462100"/>
                    <a:pt x="1620575" y="379271"/>
                    <a:pt x="1620575" y="379271"/>
                  </a:cubicBezTo>
                  <a:close/>
                  <a:moveTo>
                    <a:pt x="938133" y="184802"/>
                  </a:moveTo>
                  <a:cubicBezTo>
                    <a:pt x="950738" y="204609"/>
                    <a:pt x="1011959" y="197406"/>
                    <a:pt x="1033567" y="193805"/>
                  </a:cubicBezTo>
                  <a:cubicBezTo>
                    <a:pt x="1038969" y="208210"/>
                    <a:pt x="1074982" y="199207"/>
                    <a:pt x="1073181" y="179400"/>
                  </a:cubicBezTo>
                  <a:cubicBezTo>
                    <a:pt x="1069580" y="183001"/>
                    <a:pt x="1065978" y="184802"/>
                    <a:pt x="1064178" y="184802"/>
                  </a:cubicBezTo>
                  <a:cubicBezTo>
                    <a:pt x="1062377" y="183001"/>
                    <a:pt x="1060577" y="179400"/>
                    <a:pt x="1060577" y="175799"/>
                  </a:cubicBezTo>
                  <a:cubicBezTo>
                    <a:pt x="1074982" y="173998"/>
                    <a:pt x="1074982" y="168596"/>
                    <a:pt x="1071380" y="157792"/>
                  </a:cubicBezTo>
                  <a:cubicBezTo>
                    <a:pt x="1089387" y="163194"/>
                    <a:pt x="1103792" y="159593"/>
                    <a:pt x="1091187" y="143387"/>
                  </a:cubicBezTo>
                  <a:cubicBezTo>
                    <a:pt x="1089387" y="141586"/>
                    <a:pt x="1109194" y="143387"/>
                    <a:pt x="1109194" y="139786"/>
                  </a:cubicBezTo>
                  <a:cubicBezTo>
                    <a:pt x="1109194" y="121779"/>
                    <a:pt x="1076782" y="128982"/>
                    <a:pt x="1069580" y="136184"/>
                  </a:cubicBezTo>
                  <a:cubicBezTo>
                    <a:pt x="1069580" y="134384"/>
                    <a:pt x="1067779" y="132583"/>
                    <a:pt x="1067779" y="130783"/>
                  </a:cubicBezTo>
                  <a:cubicBezTo>
                    <a:pt x="1087586" y="114577"/>
                    <a:pt x="1109194" y="134384"/>
                    <a:pt x="1129001" y="118178"/>
                  </a:cubicBezTo>
                  <a:cubicBezTo>
                    <a:pt x="1125400" y="114577"/>
                    <a:pt x="1121798" y="112776"/>
                    <a:pt x="1118197" y="109175"/>
                  </a:cubicBezTo>
                  <a:cubicBezTo>
                    <a:pt x="1130801" y="112776"/>
                    <a:pt x="1143406" y="114577"/>
                    <a:pt x="1157811" y="109175"/>
                  </a:cubicBezTo>
                  <a:cubicBezTo>
                    <a:pt x="1150608" y="105574"/>
                    <a:pt x="1152409" y="101972"/>
                    <a:pt x="1143406" y="98371"/>
                  </a:cubicBezTo>
                  <a:cubicBezTo>
                    <a:pt x="1172216" y="105574"/>
                    <a:pt x="1208229" y="73162"/>
                    <a:pt x="1235239" y="65960"/>
                  </a:cubicBezTo>
                  <a:cubicBezTo>
                    <a:pt x="1226235" y="56956"/>
                    <a:pt x="1202827" y="65960"/>
                    <a:pt x="1188422" y="64159"/>
                  </a:cubicBezTo>
                  <a:cubicBezTo>
                    <a:pt x="1201026" y="47953"/>
                    <a:pt x="1269451" y="64159"/>
                    <a:pt x="1273052" y="42551"/>
                  </a:cubicBezTo>
                  <a:cubicBezTo>
                    <a:pt x="1276653" y="28146"/>
                    <a:pt x="1213631" y="24545"/>
                    <a:pt x="1199226" y="28146"/>
                  </a:cubicBezTo>
                  <a:cubicBezTo>
                    <a:pt x="1193824" y="20944"/>
                    <a:pt x="1170416" y="15542"/>
                    <a:pt x="1154210" y="13741"/>
                  </a:cubicBezTo>
                  <a:cubicBezTo>
                    <a:pt x="1148808" y="33548"/>
                    <a:pt x="1082184" y="4738"/>
                    <a:pt x="1087586" y="28146"/>
                  </a:cubicBezTo>
                  <a:cubicBezTo>
                    <a:pt x="1067779" y="20944"/>
                    <a:pt x="1026364" y="17342"/>
                    <a:pt x="1011959" y="37149"/>
                  </a:cubicBezTo>
                  <a:cubicBezTo>
                    <a:pt x="1028165" y="37149"/>
                    <a:pt x="1044371" y="38950"/>
                    <a:pt x="1053374" y="51554"/>
                  </a:cubicBezTo>
                  <a:cubicBezTo>
                    <a:pt x="1037168" y="47953"/>
                    <a:pt x="1015560" y="38950"/>
                    <a:pt x="1002956" y="35349"/>
                  </a:cubicBezTo>
                  <a:cubicBezTo>
                    <a:pt x="988551" y="33548"/>
                    <a:pt x="975946" y="40751"/>
                    <a:pt x="972345" y="40751"/>
                  </a:cubicBezTo>
                  <a:cubicBezTo>
                    <a:pt x="956139" y="42551"/>
                    <a:pt x="927329" y="51554"/>
                    <a:pt x="907522" y="55156"/>
                  </a:cubicBezTo>
                  <a:cubicBezTo>
                    <a:pt x="907522" y="56956"/>
                    <a:pt x="907522" y="58757"/>
                    <a:pt x="907522" y="60558"/>
                  </a:cubicBezTo>
                  <a:cubicBezTo>
                    <a:pt x="923728" y="65960"/>
                    <a:pt x="923728" y="74963"/>
                    <a:pt x="941734" y="80365"/>
                  </a:cubicBezTo>
                  <a:cubicBezTo>
                    <a:pt x="966943" y="87567"/>
                    <a:pt x="966943" y="74963"/>
                    <a:pt x="988551" y="71361"/>
                  </a:cubicBezTo>
                  <a:cubicBezTo>
                    <a:pt x="945336" y="96570"/>
                    <a:pt x="1011959" y="87567"/>
                    <a:pt x="1024564" y="83966"/>
                  </a:cubicBezTo>
                  <a:cubicBezTo>
                    <a:pt x="1047972" y="78564"/>
                    <a:pt x="1064178" y="64159"/>
                    <a:pt x="1089387" y="65960"/>
                  </a:cubicBezTo>
                  <a:cubicBezTo>
                    <a:pt x="1078583" y="65960"/>
                    <a:pt x="1069580" y="71361"/>
                    <a:pt x="1062377" y="78564"/>
                  </a:cubicBezTo>
                  <a:cubicBezTo>
                    <a:pt x="1071380" y="76763"/>
                    <a:pt x="1078583" y="80365"/>
                    <a:pt x="1087586" y="80365"/>
                  </a:cubicBezTo>
                  <a:cubicBezTo>
                    <a:pt x="1074982" y="89368"/>
                    <a:pt x="1035368" y="92969"/>
                    <a:pt x="1015560" y="94770"/>
                  </a:cubicBezTo>
                  <a:cubicBezTo>
                    <a:pt x="1015560" y="96570"/>
                    <a:pt x="1015560" y="98371"/>
                    <a:pt x="1015560" y="100172"/>
                  </a:cubicBezTo>
                  <a:cubicBezTo>
                    <a:pt x="1028165" y="105574"/>
                    <a:pt x="1035368" y="114577"/>
                    <a:pt x="1049773" y="114577"/>
                  </a:cubicBezTo>
                  <a:cubicBezTo>
                    <a:pt x="1028165" y="118178"/>
                    <a:pt x="997554" y="98371"/>
                    <a:pt x="972345" y="94770"/>
                  </a:cubicBezTo>
                  <a:cubicBezTo>
                    <a:pt x="974146" y="114577"/>
                    <a:pt x="1010159" y="130783"/>
                    <a:pt x="1031766" y="130783"/>
                  </a:cubicBezTo>
                  <a:cubicBezTo>
                    <a:pt x="1026364" y="136184"/>
                    <a:pt x="1024564" y="139786"/>
                    <a:pt x="1020962" y="145188"/>
                  </a:cubicBezTo>
                  <a:cubicBezTo>
                    <a:pt x="984950" y="110976"/>
                    <a:pt x="930930" y="164995"/>
                    <a:pt x="997554" y="152390"/>
                  </a:cubicBezTo>
                  <a:cubicBezTo>
                    <a:pt x="993953" y="154191"/>
                    <a:pt x="990352" y="155992"/>
                    <a:pt x="986750" y="157792"/>
                  </a:cubicBezTo>
                  <a:cubicBezTo>
                    <a:pt x="995754" y="170397"/>
                    <a:pt x="1008358" y="166795"/>
                    <a:pt x="1019162" y="155992"/>
                  </a:cubicBezTo>
                  <a:cubicBezTo>
                    <a:pt x="1008358" y="188403"/>
                    <a:pt x="972345" y="157792"/>
                    <a:pt x="948937" y="159593"/>
                  </a:cubicBezTo>
                  <a:cubicBezTo>
                    <a:pt x="959741" y="173998"/>
                    <a:pt x="950738" y="179400"/>
                    <a:pt x="938133" y="184802"/>
                  </a:cubicBezTo>
                  <a:close/>
                  <a:moveTo>
                    <a:pt x="943535" y="145188"/>
                  </a:moveTo>
                  <a:cubicBezTo>
                    <a:pt x="947136" y="141586"/>
                    <a:pt x="952538" y="143387"/>
                    <a:pt x="950738" y="132583"/>
                  </a:cubicBezTo>
                  <a:cubicBezTo>
                    <a:pt x="990352" y="137985"/>
                    <a:pt x="981348" y="114577"/>
                    <a:pt x="956139" y="98371"/>
                  </a:cubicBezTo>
                  <a:cubicBezTo>
                    <a:pt x="957940" y="100172"/>
                    <a:pt x="875111" y="58757"/>
                    <a:pt x="876911" y="69561"/>
                  </a:cubicBezTo>
                  <a:cubicBezTo>
                    <a:pt x="882313" y="71361"/>
                    <a:pt x="887715" y="65960"/>
                    <a:pt x="889516" y="73162"/>
                  </a:cubicBezTo>
                  <a:cubicBezTo>
                    <a:pt x="889516" y="74963"/>
                    <a:pt x="867908" y="76763"/>
                    <a:pt x="864307" y="76763"/>
                  </a:cubicBezTo>
                  <a:cubicBezTo>
                    <a:pt x="869709" y="80365"/>
                    <a:pt x="871509" y="85767"/>
                    <a:pt x="873310" y="87567"/>
                  </a:cubicBezTo>
                  <a:cubicBezTo>
                    <a:pt x="867908" y="85767"/>
                    <a:pt x="862506" y="89368"/>
                    <a:pt x="857104" y="87567"/>
                  </a:cubicBezTo>
                  <a:cubicBezTo>
                    <a:pt x="857104" y="92969"/>
                    <a:pt x="853503" y="101972"/>
                    <a:pt x="853503" y="107374"/>
                  </a:cubicBezTo>
                  <a:cubicBezTo>
                    <a:pt x="867908" y="121779"/>
                    <a:pt x="891316" y="109175"/>
                    <a:pt x="905722" y="123580"/>
                  </a:cubicBezTo>
                  <a:cubicBezTo>
                    <a:pt x="896718" y="123580"/>
                    <a:pt x="885915" y="128982"/>
                    <a:pt x="876911" y="130783"/>
                  </a:cubicBezTo>
                  <a:cubicBezTo>
                    <a:pt x="896718" y="146988"/>
                    <a:pt x="921927" y="154191"/>
                    <a:pt x="943535" y="145188"/>
                  </a:cubicBezTo>
                  <a:close/>
                  <a:moveTo>
                    <a:pt x="911123" y="166795"/>
                  </a:moveTo>
                  <a:cubicBezTo>
                    <a:pt x="909323" y="168596"/>
                    <a:pt x="907522" y="172197"/>
                    <a:pt x="905722" y="175799"/>
                  </a:cubicBezTo>
                  <a:cubicBezTo>
                    <a:pt x="916525" y="177599"/>
                    <a:pt x="923728" y="177599"/>
                    <a:pt x="932731" y="172197"/>
                  </a:cubicBezTo>
                  <a:cubicBezTo>
                    <a:pt x="927329" y="161393"/>
                    <a:pt x="921927" y="163194"/>
                    <a:pt x="911123" y="166795"/>
                  </a:cubicBezTo>
                  <a:close/>
                  <a:moveTo>
                    <a:pt x="920127" y="242422"/>
                  </a:moveTo>
                  <a:cubicBezTo>
                    <a:pt x="932731" y="240622"/>
                    <a:pt x="1071380" y="251425"/>
                    <a:pt x="1049773" y="219014"/>
                  </a:cubicBezTo>
                  <a:cubicBezTo>
                    <a:pt x="1038969" y="199207"/>
                    <a:pt x="984950" y="220815"/>
                    <a:pt x="966943" y="219014"/>
                  </a:cubicBezTo>
                  <a:cubicBezTo>
                    <a:pt x="932731" y="219014"/>
                    <a:pt x="927329" y="181200"/>
                    <a:pt x="896718" y="192004"/>
                  </a:cubicBezTo>
                  <a:cubicBezTo>
                    <a:pt x="907522" y="211811"/>
                    <a:pt x="896718" y="233419"/>
                    <a:pt x="920127" y="242422"/>
                  </a:cubicBezTo>
                  <a:close/>
                  <a:moveTo>
                    <a:pt x="833696" y="244223"/>
                  </a:moveTo>
                  <a:cubicBezTo>
                    <a:pt x="837297" y="244223"/>
                    <a:pt x="839098" y="244223"/>
                    <a:pt x="842699" y="244223"/>
                  </a:cubicBezTo>
                  <a:cubicBezTo>
                    <a:pt x="839098" y="235220"/>
                    <a:pt x="839098" y="242422"/>
                    <a:pt x="833696" y="244223"/>
                  </a:cubicBezTo>
                  <a:close/>
                  <a:moveTo>
                    <a:pt x="853503" y="228017"/>
                  </a:moveTo>
                  <a:cubicBezTo>
                    <a:pt x="860706" y="233419"/>
                    <a:pt x="893117" y="249625"/>
                    <a:pt x="891316" y="228017"/>
                  </a:cubicBezTo>
                  <a:cubicBezTo>
                    <a:pt x="887715" y="210011"/>
                    <a:pt x="858905" y="219014"/>
                    <a:pt x="853503" y="228017"/>
                  </a:cubicBezTo>
                  <a:close/>
                  <a:moveTo>
                    <a:pt x="884114" y="201007"/>
                  </a:moveTo>
                  <a:cubicBezTo>
                    <a:pt x="898519" y="186602"/>
                    <a:pt x="876911" y="175799"/>
                    <a:pt x="862506" y="179400"/>
                  </a:cubicBezTo>
                  <a:cubicBezTo>
                    <a:pt x="831895" y="184802"/>
                    <a:pt x="869709" y="202808"/>
                    <a:pt x="884114" y="201007"/>
                  </a:cubicBezTo>
                  <a:close/>
                  <a:moveTo>
                    <a:pt x="858905" y="172197"/>
                  </a:moveTo>
                  <a:cubicBezTo>
                    <a:pt x="869709" y="172197"/>
                    <a:pt x="880513" y="170397"/>
                    <a:pt x="891316" y="168596"/>
                  </a:cubicBezTo>
                  <a:cubicBezTo>
                    <a:pt x="891316" y="166795"/>
                    <a:pt x="891316" y="164995"/>
                    <a:pt x="891316" y="163194"/>
                  </a:cubicBezTo>
                  <a:cubicBezTo>
                    <a:pt x="876911" y="159593"/>
                    <a:pt x="862506" y="157792"/>
                    <a:pt x="858905" y="172197"/>
                  </a:cubicBezTo>
                  <a:close/>
                  <a:moveTo>
                    <a:pt x="860706" y="155992"/>
                  </a:moveTo>
                  <a:cubicBezTo>
                    <a:pt x="891316" y="148789"/>
                    <a:pt x="839098" y="134384"/>
                    <a:pt x="830095" y="137985"/>
                  </a:cubicBezTo>
                  <a:cubicBezTo>
                    <a:pt x="833696" y="152390"/>
                    <a:pt x="844500" y="161393"/>
                    <a:pt x="860706" y="155992"/>
                  </a:cubicBezTo>
                  <a:close/>
                  <a:moveTo>
                    <a:pt x="826493" y="109175"/>
                  </a:moveTo>
                  <a:cubicBezTo>
                    <a:pt x="821091" y="100172"/>
                    <a:pt x="817490" y="96570"/>
                    <a:pt x="806686" y="98371"/>
                  </a:cubicBezTo>
                  <a:cubicBezTo>
                    <a:pt x="806686" y="100172"/>
                    <a:pt x="806686" y="103773"/>
                    <a:pt x="806686" y="105574"/>
                  </a:cubicBezTo>
                  <a:cubicBezTo>
                    <a:pt x="815690" y="109175"/>
                    <a:pt x="817490" y="110976"/>
                    <a:pt x="826493" y="109175"/>
                  </a:cubicBezTo>
                  <a:close/>
                  <a:moveTo>
                    <a:pt x="817490" y="163194"/>
                  </a:moveTo>
                  <a:cubicBezTo>
                    <a:pt x="826493" y="132583"/>
                    <a:pt x="765272" y="116377"/>
                    <a:pt x="741863" y="125381"/>
                  </a:cubicBezTo>
                  <a:cubicBezTo>
                    <a:pt x="750867" y="128982"/>
                    <a:pt x="756268" y="136184"/>
                    <a:pt x="761670" y="141586"/>
                  </a:cubicBezTo>
                  <a:cubicBezTo>
                    <a:pt x="758069" y="141586"/>
                    <a:pt x="754468" y="141586"/>
                    <a:pt x="750867" y="141586"/>
                  </a:cubicBezTo>
                  <a:cubicBezTo>
                    <a:pt x="759870" y="154191"/>
                    <a:pt x="799484" y="155992"/>
                    <a:pt x="817490" y="163194"/>
                  </a:cubicBezTo>
                  <a:close/>
                  <a:moveTo>
                    <a:pt x="794082" y="164995"/>
                  </a:moveTo>
                  <a:cubicBezTo>
                    <a:pt x="786879" y="161393"/>
                    <a:pt x="783278" y="155992"/>
                    <a:pt x="774275" y="159593"/>
                  </a:cubicBezTo>
                  <a:cubicBezTo>
                    <a:pt x="777876" y="170397"/>
                    <a:pt x="783278" y="166795"/>
                    <a:pt x="794082" y="164995"/>
                  </a:cubicBezTo>
                  <a:close/>
                  <a:moveTo>
                    <a:pt x="788680" y="219014"/>
                  </a:moveTo>
                  <a:cubicBezTo>
                    <a:pt x="801284" y="211811"/>
                    <a:pt x="808487" y="217213"/>
                    <a:pt x="812088" y="231618"/>
                  </a:cubicBezTo>
                  <a:cubicBezTo>
                    <a:pt x="828294" y="231618"/>
                    <a:pt x="840899" y="224416"/>
                    <a:pt x="839098" y="206409"/>
                  </a:cubicBezTo>
                  <a:cubicBezTo>
                    <a:pt x="837297" y="186602"/>
                    <a:pt x="817490" y="195606"/>
                    <a:pt x="799484" y="188403"/>
                  </a:cubicBezTo>
                  <a:cubicBezTo>
                    <a:pt x="804886" y="192004"/>
                    <a:pt x="812088" y="199207"/>
                    <a:pt x="815690" y="206409"/>
                  </a:cubicBezTo>
                  <a:cubicBezTo>
                    <a:pt x="815690" y="204609"/>
                    <a:pt x="790481" y="195606"/>
                    <a:pt x="786879" y="195606"/>
                  </a:cubicBezTo>
                  <a:cubicBezTo>
                    <a:pt x="788680" y="201007"/>
                    <a:pt x="788680" y="206409"/>
                    <a:pt x="790481" y="211811"/>
                  </a:cubicBezTo>
                  <a:cubicBezTo>
                    <a:pt x="777876" y="202808"/>
                    <a:pt x="772474" y="188403"/>
                    <a:pt x="756268" y="186602"/>
                  </a:cubicBezTo>
                  <a:cubicBezTo>
                    <a:pt x="754468" y="204609"/>
                    <a:pt x="770674" y="213612"/>
                    <a:pt x="788680" y="219014"/>
                  </a:cubicBezTo>
                  <a:close/>
                  <a:moveTo>
                    <a:pt x="752667" y="224416"/>
                  </a:moveTo>
                  <a:cubicBezTo>
                    <a:pt x="754468" y="226216"/>
                    <a:pt x="767072" y="238821"/>
                    <a:pt x="767072" y="224416"/>
                  </a:cubicBezTo>
                  <a:cubicBezTo>
                    <a:pt x="765272" y="215413"/>
                    <a:pt x="754468" y="224416"/>
                    <a:pt x="752667" y="224416"/>
                  </a:cubicBezTo>
                  <a:close/>
                  <a:moveTo>
                    <a:pt x="756268" y="177599"/>
                  </a:moveTo>
                  <a:cubicBezTo>
                    <a:pt x="752667" y="168596"/>
                    <a:pt x="747265" y="163194"/>
                    <a:pt x="738262" y="161393"/>
                  </a:cubicBezTo>
                  <a:cubicBezTo>
                    <a:pt x="738262" y="172197"/>
                    <a:pt x="745465" y="179400"/>
                    <a:pt x="756268" y="177599"/>
                  </a:cubicBezTo>
                  <a:close/>
                  <a:moveTo>
                    <a:pt x="1082184" y="400878"/>
                  </a:moveTo>
                  <a:cubicBezTo>
                    <a:pt x="1091187" y="402679"/>
                    <a:pt x="1116396" y="400878"/>
                    <a:pt x="1107393" y="386473"/>
                  </a:cubicBezTo>
                  <a:cubicBezTo>
                    <a:pt x="1100191" y="373869"/>
                    <a:pt x="1071380" y="382872"/>
                    <a:pt x="1082184" y="400878"/>
                  </a:cubicBezTo>
                  <a:close/>
                  <a:moveTo>
                    <a:pt x="880513" y="294641"/>
                  </a:moveTo>
                  <a:cubicBezTo>
                    <a:pt x="884114" y="289239"/>
                    <a:pt x="889516" y="291039"/>
                    <a:pt x="889516" y="280236"/>
                  </a:cubicBezTo>
                  <a:cubicBezTo>
                    <a:pt x="907522" y="285638"/>
                    <a:pt x="914725" y="271232"/>
                    <a:pt x="923728" y="258628"/>
                  </a:cubicBezTo>
                  <a:cubicBezTo>
                    <a:pt x="911123" y="255027"/>
                    <a:pt x="884114" y="246023"/>
                    <a:pt x="871509" y="253226"/>
                  </a:cubicBezTo>
                  <a:cubicBezTo>
                    <a:pt x="862506" y="260429"/>
                    <a:pt x="857104" y="301843"/>
                    <a:pt x="880513" y="294641"/>
                  </a:cubicBezTo>
                  <a:close/>
                  <a:moveTo>
                    <a:pt x="824693" y="314448"/>
                  </a:moveTo>
                  <a:cubicBezTo>
                    <a:pt x="853503" y="314448"/>
                    <a:pt x="858905" y="289239"/>
                    <a:pt x="831895" y="276634"/>
                  </a:cubicBezTo>
                  <a:cubicBezTo>
                    <a:pt x="853503" y="269432"/>
                    <a:pt x="837297" y="256827"/>
                    <a:pt x="824693" y="253226"/>
                  </a:cubicBezTo>
                  <a:cubicBezTo>
                    <a:pt x="822892" y="253226"/>
                    <a:pt x="804886" y="262229"/>
                    <a:pt x="795883" y="260429"/>
                  </a:cubicBezTo>
                  <a:cubicBezTo>
                    <a:pt x="813889" y="278435"/>
                    <a:pt x="799484" y="291039"/>
                    <a:pt x="779677" y="280236"/>
                  </a:cubicBezTo>
                  <a:cubicBezTo>
                    <a:pt x="781477" y="291039"/>
                    <a:pt x="813889" y="309046"/>
                    <a:pt x="824693" y="314448"/>
                  </a:cubicBezTo>
                  <a:close/>
                  <a:moveTo>
                    <a:pt x="754468" y="274834"/>
                  </a:moveTo>
                  <a:cubicBezTo>
                    <a:pt x="759870" y="256827"/>
                    <a:pt x="738262" y="255027"/>
                    <a:pt x="727458" y="264030"/>
                  </a:cubicBezTo>
                  <a:cubicBezTo>
                    <a:pt x="738262" y="273033"/>
                    <a:pt x="745465" y="280236"/>
                    <a:pt x="754468" y="274834"/>
                  </a:cubicBezTo>
                  <a:close/>
                  <a:moveTo>
                    <a:pt x="713053" y="260429"/>
                  </a:moveTo>
                  <a:cubicBezTo>
                    <a:pt x="714854" y="262229"/>
                    <a:pt x="722056" y="269432"/>
                    <a:pt x="713053" y="260429"/>
                  </a:cubicBezTo>
                  <a:lnTo>
                    <a:pt x="713053" y="260429"/>
                  </a:lnTo>
                  <a:close/>
                  <a:moveTo>
                    <a:pt x="653632" y="146988"/>
                  </a:moveTo>
                  <a:cubicBezTo>
                    <a:pt x="668037" y="146988"/>
                    <a:pt x="684243" y="146988"/>
                    <a:pt x="698648" y="146988"/>
                  </a:cubicBezTo>
                  <a:cubicBezTo>
                    <a:pt x="689645" y="130783"/>
                    <a:pt x="666237" y="136184"/>
                    <a:pt x="653632" y="146988"/>
                  </a:cubicBezTo>
                  <a:close/>
                  <a:moveTo>
                    <a:pt x="666237" y="175799"/>
                  </a:moveTo>
                  <a:cubicBezTo>
                    <a:pt x="678841" y="175799"/>
                    <a:pt x="695047" y="173998"/>
                    <a:pt x="684243" y="161393"/>
                  </a:cubicBezTo>
                  <a:cubicBezTo>
                    <a:pt x="689645" y="159593"/>
                    <a:pt x="691445" y="161393"/>
                    <a:pt x="695047" y="155992"/>
                  </a:cubicBezTo>
                  <a:cubicBezTo>
                    <a:pt x="680642" y="154191"/>
                    <a:pt x="666237" y="155992"/>
                    <a:pt x="653632" y="163194"/>
                  </a:cubicBezTo>
                  <a:cubicBezTo>
                    <a:pt x="655433" y="170397"/>
                    <a:pt x="659034" y="172197"/>
                    <a:pt x="666237" y="175799"/>
                  </a:cubicBezTo>
                  <a:close/>
                  <a:moveTo>
                    <a:pt x="644629" y="163194"/>
                  </a:moveTo>
                  <a:cubicBezTo>
                    <a:pt x="639227" y="155992"/>
                    <a:pt x="639227" y="150590"/>
                    <a:pt x="626622" y="152390"/>
                  </a:cubicBezTo>
                  <a:cubicBezTo>
                    <a:pt x="630224" y="163194"/>
                    <a:pt x="635626" y="161393"/>
                    <a:pt x="644629" y="163194"/>
                  </a:cubicBezTo>
                  <a:close/>
                  <a:moveTo>
                    <a:pt x="632024" y="195606"/>
                  </a:moveTo>
                  <a:cubicBezTo>
                    <a:pt x="614018" y="201007"/>
                    <a:pt x="596012" y="219014"/>
                    <a:pt x="608616" y="229818"/>
                  </a:cubicBezTo>
                  <a:cubicBezTo>
                    <a:pt x="619420" y="238821"/>
                    <a:pt x="660835" y="229818"/>
                    <a:pt x="673439" y="231618"/>
                  </a:cubicBezTo>
                  <a:cubicBezTo>
                    <a:pt x="668037" y="237020"/>
                    <a:pt x="639227" y="231618"/>
                    <a:pt x="641028" y="242422"/>
                  </a:cubicBezTo>
                  <a:cubicBezTo>
                    <a:pt x="644629" y="251425"/>
                    <a:pt x="666237" y="244223"/>
                    <a:pt x="673439" y="242422"/>
                  </a:cubicBezTo>
                  <a:cubicBezTo>
                    <a:pt x="687844" y="238821"/>
                    <a:pt x="745465" y="231618"/>
                    <a:pt x="741863" y="210011"/>
                  </a:cubicBezTo>
                  <a:cubicBezTo>
                    <a:pt x="743664" y="219014"/>
                    <a:pt x="704050" y="190204"/>
                    <a:pt x="707651" y="190204"/>
                  </a:cubicBezTo>
                  <a:cubicBezTo>
                    <a:pt x="689645" y="184802"/>
                    <a:pt x="682442" y="195606"/>
                    <a:pt x="691445" y="211811"/>
                  </a:cubicBezTo>
                  <a:cubicBezTo>
                    <a:pt x="695047" y="213612"/>
                    <a:pt x="700449" y="211811"/>
                    <a:pt x="702249" y="215413"/>
                  </a:cubicBezTo>
                  <a:cubicBezTo>
                    <a:pt x="704050" y="222615"/>
                    <a:pt x="641028" y="197406"/>
                    <a:pt x="632024" y="195606"/>
                  </a:cubicBezTo>
                  <a:close/>
                  <a:moveTo>
                    <a:pt x="635626" y="183001"/>
                  </a:moveTo>
                  <a:cubicBezTo>
                    <a:pt x="639227" y="184802"/>
                    <a:pt x="641028" y="192004"/>
                    <a:pt x="650031" y="188403"/>
                  </a:cubicBezTo>
                  <a:cubicBezTo>
                    <a:pt x="650031" y="186602"/>
                    <a:pt x="650031" y="184802"/>
                    <a:pt x="650031" y="183001"/>
                  </a:cubicBezTo>
                  <a:cubicBezTo>
                    <a:pt x="644629" y="184802"/>
                    <a:pt x="639227" y="184802"/>
                    <a:pt x="635626" y="183001"/>
                  </a:cubicBezTo>
                  <a:close/>
                  <a:moveTo>
                    <a:pt x="585208" y="210011"/>
                  </a:moveTo>
                  <a:cubicBezTo>
                    <a:pt x="583407" y="211811"/>
                    <a:pt x="581606" y="215413"/>
                    <a:pt x="578005" y="217213"/>
                  </a:cubicBezTo>
                  <a:cubicBezTo>
                    <a:pt x="592410" y="217213"/>
                    <a:pt x="588809" y="219014"/>
                    <a:pt x="596012" y="206409"/>
                  </a:cubicBezTo>
                  <a:cubicBezTo>
                    <a:pt x="592410" y="208210"/>
                    <a:pt x="588809" y="208210"/>
                    <a:pt x="585208" y="210011"/>
                  </a:cubicBezTo>
                  <a:close/>
                  <a:moveTo>
                    <a:pt x="605015" y="193805"/>
                  </a:moveTo>
                  <a:cubicBezTo>
                    <a:pt x="615819" y="190204"/>
                    <a:pt x="621221" y="181200"/>
                    <a:pt x="623021" y="170397"/>
                  </a:cubicBezTo>
                  <a:cubicBezTo>
                    <a:pt x="585208" y="161393"/>
                    <a:pt x="572603" y="195606"/>
                    <a:pt x="538391" y="199207"/>
                  </a:cubicBezTo>
                  <a:cubicBezTo>
                    <a:pt x="554597" y="224416"/>
                    <a:pt x="578005" y="201007"/>
                    <a:pt x="594211" y="188403"/>
                  </a:cubicBezTo>
                  <a:cubicBezTo>
                    <a:pt x="597812" y="199207"/>
                    <a:pt x="601413" y="192004"/>
                    <a:pt x="605015" y="193805"/>
                  </a:cubicBezTo>
                  <a:close/>
                  <a:moveTo>
                    <a:pt x="614018" y="357663"/>
                  </a:moveTo>
                  <a:cubicBezTo>
                    <a:pt x="641028" y="355862"/>
                    <a:pt x="641028" y="370268"/>
                    <a:pt x="662635" y="375670"/>
                  </a:cubicBezTo>
                  <a:cubicBezTo>
                    <a:pt x="684243" y="381071"/>
                    <a:pt x="700449" y="366666"/>
                    <a:pt x="718455" y="363065"/>
                  </a:cubicBezTo>
                  <a:cubicBezTo>
                    <a:pt x="729259" y="359464"/>
                    <a:pt x="803085" y="372068"/>
                    <a:pt x="777876" y="352261"/>
                  </a:cubicBezTo>
                  <a:cubicBezTo>
                    <a:pt x="788680" y="352261"/>
                    <a:pt x="792281" y="346859"/>
                    <a:pt x="797683" y="343258"/>
                  </a:cubicBezTo>
                  <a:cubicBezTo>
                    <a:pt x="774275" y="327052"/>
                    <a:pt x="765272" y="327052"/>
                    <a:pt x="754468" y="305445"/>
                  </a:cubicBezTo>
                  <a:cubicBezTo>
                    <a:pt x="749066" y="298242"/>
                    <a:pt x="729259" y="256827"/>
                    <a:pt x="713053" y="274834"/>
                  </a:cubicBezTo>
                  <a:cubicBezTo>
                    <a:pt x="705851" y="283837"/>
                    <a:pt x="732860" y="305445"/>
                    <a:pt x="713053" y="303644"/>
                  </a:cubicBezTo>
                  <a:cubicBezTo>
                    <a:pt x="702249" y="303644"/>
                    <a:pt x="704050" y="276634"/>
                    <a:pt x="684243" y="274834"/>
                  </a:cubicBezTo>
                  <a:cubicBezTo>
                    <a:pt x="687844" y="280236"/>
                    <a:pt x="689645" y="283837"/>
                    <a:pt x="691445" y="289239"/>
                  </a:cubicBezTo>
                  <a:cubicBezTo>
                    <a:pt x="684243" y="291039"/>
                    <a:pt x="680642" y="292840"/>
                    <a:pt x="671638" y="294641"/>
                  </a:cubicBezTo>
                  <a:cubicBezTo>
                    <a:pt x="673439" y="291039"/>
                    <a:pt x="675240" y="285638"/>
                    <a:pt x="675240" y="282036"/>
                  </a:cubicBezTo>
                  <a:cubicBezTo>
                    <a:pt x="662635" y="276634"/>
                    <a:pt x="648230" y="280236"/>
                    <a:pt x="641028" y="285638"/>
                  </a:cubicBezTo>
                  <a:cubicBezTo>
                    <a:pt x="646429" y="262229"/>
                    <a:pt x="624822" y="273033"/>
                    <a:pt x="614018" y="278435"/>
                  </a:cubicBezTo>
                  <a:cubicBezTo>
                    <a:pt x="592410" y="287438"/>
                    <a:pt x="592410" y="291039"/>
                    <a:pt x="583407" y="307245"/>
                  </a:cubicBezTo>
                  <a:cubicBezTo>
                    <a:pt x="597812" y="312647"/>
                    <a:pt x="612217" y="303644"/>
                    <a:pt x="624822" y="312647"/>
                  </a:cubicBezTo>
                  <a:cubicBezTo>
                    <a:pt x="614018" y="314448"/>
                    <a:pt x="603214" y="318049"/>
                    <a:pt x="596012" y="325252"/>
                  </a:cubicBezTo>
                  <a:cubicBezTo>
                    <a:pt x="610417" y="332454"/>
                    <a:pt x="655433" y="321650"/>
                    <a:pt x="662635" y="334255"/>
                  </a:cubicBezTo>
                  <a:cubicBezTo>
                    <a:pt x="666237" y="337856"/>
                    <a:pt x="614018" y="339657"/>
                    <a:pt x="605015" y="345059"/>
                  </a:cubicBezTo>
                  <a:cubicBezTo>
                    <a:pt x="608616" y="348660"/>
                    <a:pt x="610417" y="354062"/>
                    <a:pt x="614018" y="357663"/>
                  </a:cubicBezTo>
                  <a:close/>
                  <a:moveTo>
                    <a:pt x="718455" y="381071"/>
                  </a:moveTo>
                  <a:cubicBezTo>
                    <a:pt x="729259" y="377470"/>
                    <a:pt x="736461" y="375670"/>
                    <a:pt x="740063" y="366666"/>
                  </a:cubicBezTo>
                  <a:cubicBezTo>
                    <a:pt x="727458" y="368467"/>
                    <a:pt x="716654" y="373869"/>
                    <a:pt x="705851" y="379271"/>
                  </a:cubicBezTo>
                  <a:cubicBezTo>
                    <a:pt x="709452" y="379271"/>
                    <a:pt x="714854" y="381071"/>
                    <a:pt x="718455" y="381071"/>
                  </a:cubicBezTo>
                  <a:close/>
                  <a:moveTo>
                    <a:pt x="543793" y="314448"/>
                  </a:moveTo>
                  <a:cubicBezTo>
                    <a:pt x="565401" y="318049"/>
                    <a:pt x="574404" y="287438"/>
                    <a:pt x="594211" y="278435"/>
                  </a:cubicBezTo>
                  <a:cubicBezTo>
                    <a:pt x="624822" y="262229"/>
                    <a:pt x="632024" y="256827"/>
                    <a:pt x="592410" y="249625"/>
                  </a:cubicBezTo>
                  <a:cubicBezTo>
                    <a:pt x="583407" y="247824"/>
                    <a:pt x="531189" y="235220"/>
                    <a:pt x="520385" y="244223"/>
                  </a:cubicBezTo>
                  <a:cubicBezTo>
                    <a:pt x="514983" y="249625"/>
                    <a:pt x="513182" y="285638"/>
                    <a:pt x="498777" y="300043"/>
                  </a:cubicBezTo>
                  <a:cubicBezTo>
                    <a:pt x="513182" y="300043"/>
                    <a:pt x="527587" y="309046"/>
                    <a:pt x="532989" y="321650"/>
                  </a:cubicBezTo>
                  <a:cubicBezTo>
                    <a:pt x="536591" y="319850"/>
                    <a:pt x="540192" y="318049"/>
                    <a:pt x="543793" y="314448"/>
                  </a:cubicBezTo>
                  <a:close/>
                  <a:moveTo>
                    <a:pt x="23408" y="541328"/>
                  </a:moveTo>
                  <a:cubicBezTo>
                    <a:pt x="10804" y="523322"/>
                    <a:pt x="-3601" y="543129"/>
                    <a:pt x="23408" y="541328"/>
                  </a:cubicBezTo>
                  <a:lnTo>
                    <a:pt x="23408" y="541328"/>
                  </a:lnTo>
                  <a:close/>
                  <a:moveTo>
                    <a:pt x="232282" y="526923"/>
                  </a:moveTo>
                  <a:cubicBezTo>
                    <a:pt x="235884" y="507116"/>
                    <a:pt x="262893" y="532325"/>
                    <a:pt x="277298" y="535926"/>
                  </a:cubicBezTo>
                  <a:cubicBezTo>
                    <a:pt x="295305" y="541328"/>
                    <a:pt x="311511" y="537727"/>
                    <a:pt x="329517" y="543129"/>
                  </a:cubicBezTo>
                  <a:cubicBezTo>
                    <a:pt x="358327" y="552132"/>
                    <a:pt x="379935" y="580942"/>
                    <a:pt x="410546" y="586344"/>
                  </a:cubicBezTo>
                  <a:cubicBezTo>
                    <a:pt x="414147" y="593547"/>
                    <a:pt x="415948" y="598949"/>
                    <a:pt x="419549" y="604351"/>
                  </a:cubicBezTo>
                  <a:cubicBezTo>
                    <a:pt x="421350" y="604351"/>
                    <a:pt x="435755" y="611553"/>
                    <a:pt x="435755" y="613354"/>
                  </a:cubicBezTo>
                  <a:cubicBezTo>
                    <a:pt x="446559" y="629560"/>
                    <a:pt x="451960" y="643965"/>
                    <a:pt x="460964" y="656569"/>
                  </a:cubicBezTo>
                  <a:cubicBezTo>
                    <a:pt x="478970" y="678177"/>
                    <a:pt x="484372" y="681778"/>
                    <a:pt x="507780" y="694383"/>
                  </a:cubicBezTo>
                  <a:cubicBezTo>
                    <a:pt x="523986" y="703386"/>
                    <a:pt x="543793" y="721392"/>
                    <a:pt x="541992" y="744801"/>
                  </a:cubicBezTo>
                  <a:cubicBezTo>
                    <a:pt x="522185" y="721392"/>
                    <a:pt x="502378" y="690781"/>
                    <a:pt x="471767" y="694383"/>
                  </a:cubicBezTo>
                  <a:cubicBezTo>
                    <a:pt x="486173" y="712389"/>
                    <a:pt x="507780" y="717791"/>
                    <a:pt x="518584" y="741199"/>
                  </a:cubicBezTo>
                  <a:cubicBezTo>
                    <a:pt x="527587" y="764608"/>
                    <a:pt x="514983" y="786215"/>
                    <a:pt x="514983" y="806022"/>
                  </a:cubicBezTo>
                  <a:cubicBezTo>
                    <a:pt x="514983" y="842035"/>
                    <a:pt x="532989" y="892453"/>
                    <a:pt x="558198" y="919463"/>
                  </a:cubicBezTo>
                  <a:cubicBezTo>
                    <a:pt x="572603" y="935668"/>
                    <a:pt x="594211" y="935668"/>
                    <a:pt x="606815" y="955475"/>
                  </a:cubicBezTo>
                  <a:cubicBezTo>
                    <a:pt x="617619" y="971681"/>
                    <a:pt x="626622" y="991488"/>
                    <a:pt x="635626" y="1007694"/>
                  </a:cubicBezTo>
                  <a:cubicBezTo>
                    <a:pt x="639227" y="1013096"/>
                    <a:pt x="632024" y="1014896"/>
                    <a:pt x="639227" y="1027501"/>
                  </a:cubicBezTo>
                  <a:cubicBezTo>
                    <a:pt x="644629" y="1034704"/>
                    <a:pt x="657233" y="1040105"/>
                    <a:pt x="662635" y="1047308"/>
                  </a:cubicBezTo>
                  <a:cubicBezTo>
                    <a:pt x="666237" y="1050909"/>
                    <a:pt x="687844" y="1076118"/>
                    <a:pt x="689645" y="1085121"/>
                  </a:cubicBezTo>
                  <a:cubicBezTo>
                    <a:pt x="709452" y="1065314"/>
                    <a:pt x="633825" y="996890"/>
                    <a:pt x="632024" y="968080"/>
                  </a:cubicBezTo>
                  <a:cubicBezTo>
                    <a:pt x="651831" y="964479"/>
                    <a:pt x="677040" y="1013096"/>
                    <a:pt x="691445" y="1029302"/>
                  </a:cubicBezTo>
                  <a:cubicBezTo>
                    <a:pt x="711253" y="1050909"/>
                    <a:pt x="729259" y="1079720"/>
                    <a:pt x="749066" y="1103128"/>
                  </a:cubicBezTo>
                  <a:cubicBezTo>
                    <a:pt x="720256" y="1122935"/>
                    <a:pt x="837297" y="1166150"/>
                    <a:pt x="857104" y="1169751"/>
                  </a:cubicBezTo>
                  <a:cubicBezTo>
                    <a:pt x="862506" y="1169751"/>
                    <a:pt x="869709" y="1162549"/>
                    <a:pt x="880513" y="1166150"/>
                  </a:cubicBezTo>
                  <a:cubicBezTo>
                    <a:pt x="893117" y="1169751"/>
                    <a:pt x="898519" y="1182356"/>
                    <a:pt x="907522" y="1187758"/>
                  </a:cubicBezTo>
                  <a:cubicBezTo>
                    <a:pt x="918326" y="1194961"/>
                    <a:pt x="950738" y="1200362"/>
                    <a:pt x="950738" y="1198562"/>
                  </a:cubicBezTo>
                  <a:cubicBezTo>
                    <a:pt x="966943" y="1211166"/>
                    <a:pt x="975946" y="1234574"/>
                    <a:pt x="984950" y="1241777"/>
                  </a:cubicBezTo>
                  <a:cubicBezTo>
                    <a:pt x="999355" y="1254382"/>
                    <a:pt x="1028165" y="1263385"/>
                    <a:pt x="1046171" y="1270587"/>
                  </a:cubicBezTo>
                  <a:cubicBezTo>
                    <a:pt x="1040770" y="1239976"/>
                    <a:pt x="1076782" y="1268787"/>
                    <a:pt x="1076782" y="1257983"/>
                  </a:cubicBezTo>
                  <a:cubicBezTo>
                    <a:pt x="1080384" y="1238176"/>
                    <a:pt x="1033567" y="1250780"/>
                    <a:pt x="1020962" y="1241777"/>
                  </a:cubicBezTo>
                  <a:cubicBezTo>
                    <a:pt x="990352" y="1221970"/>
                    <a:pt x="1022763" y="1198562"/>
                    <a:pt x="1008358" y="1175153"/>
                  </a:cubicBezTo>
                  <a:cubicBezTo>
                    <a:pt x="993953" y="1155346"/>
                    <a:pt x="959741" y="1171552"/>
                    <a:pt x="943535" y="1164350"/>
                  </a:cubicBezTo>
                  <a:cubicBezTo>
                    <a:pt x="957940" y="1148144"/>
                    <a:pt x="979548" y="1095925"/>
                    <a:pt x="948937" y="1099526"/>
                  </a:cubicBezTo>
                  <a:cubicBezTo>
                    <a:pt x="918326" y="1099526"/>
                    <a:pt x="932731" y="1119334"/>
                    <a:pt x="914725" y="1133739"/>
                  </a:cubicBezTo>
                  <a:cubicBezTo>
                    <a:pt x="898519" y="1146343"/>
                    <a:pt x="873310" y="1139141"/>
                    <a:pt x="858905" y="1128337"/>
                  </a:cubicBezTo>
                  <a:cubicBezTo>
                    <a:pt x="831895" y="1103128"/>
                    <a:pt x="831895" y="1034704"/>
                    <a:pt x="849902" y="1009495"/>
                  </a:cubicBezTo>
                  <a:cubicBezTo>
                    <a:pt x="873310" y="975282"/>
                    <a:pt x="909323" y="1007694"/>
                    <a:pt x="934532" y="1000491"/>
                  </a:cubicBezTo>
                  <a:cubicBezTo>
                    <a:pt x="929130" y="978884"/>
                    <a:pt x="952538" y="982485"/>
                    <a:pt x="966943" y="982485"/>
                  </a:cubicBezTo>
                  <a:cubicBezTo>
                    <a:pt x="965143" y="982485"/>
                    <a:pt x="1001155" y="989688"/>
                    <a:pt x="997554" y="986086"/>
                  </a:cubicBezTo>
                  <a:cubicBezTo>
                    <a:pt x="1008358" y="993289"/>
                    <a:pt x="1026364" y="1052710"/>
                    <a:pt x="1038969" y="1052710"/>
                  </a:cubicBezTo>
                  <a:cubicBezTo>
                    <a:pt x="1053374" y="1050909"/>
                    <a:pt x="1028165" y="973482"/>
                    <a:pt x="1047972" y="951874"/>
                  </a:cubicBezTo>
                  <a:cubicBezTo>
                    <a:pt x="1060577" y="937469"/>
                    <a:pt x="1085786" y="933868"/>
                    <a:pt x="1092988" y="917662"/>
                  </a:cubicBezTo>
                  <a:cubicBezTo>
                    <a:pt x="1100191" y="903257"/>
                    <a:pt x="1089387" y="896054"/>
                    <a:pt x="1085786" y="878048"/>
                  </a:cubicBezTo>
                  <a:cubicBezTo>
                    <a:pt x="1096589" y="881649"/>
                    <a:pt x="1091187" y="872646"/>
                    <a:pt x="1101991" y="883450"/>
                  </a:cubicBezTo>
                  <a:cubicBezTo>
                    <a:pt x="1107393" y="874447"/>
                    <a:pt x="1116396" y="851038"/>
                    <a:pt x="1121798" y="843836"/>
                  </a:cubicBezTo>
                  <a:cubicBezTo>
                    <a:pt x="1129001" y="836633"/>
                    <a:pt x="1150608" y="834833"/>
                    <a:pt x="1163213" y="831231"/>
                  </a:cubicBezTo>
                  <a:cubicBezTo>
                    <a:pt x="1143406" y="795218"/>
                    <a:pt x="1217232" y="768209"/>
                    <a:pt x="1244242" y="775411"/>
                  </a:cubicBezTo>
                  <a:cubicBezTo>
                    <a:pt x="1240640" y="775411"/>
                    <a:pt x="1217232" y="782614"/>
                    <a:pt x="1215432" y="789817"/>
                  </a:cubicBezTo>
                  <a:cubicBezTo>
                    <a:pt x="1206428" y="809624"/>
                    <a:pt x="1231637" y="793418"/>
                    <a:pt x="1233438" y="791617"/>
                  </a:cubicBezTo>
                  <a:cubicBezTo>
                    <a:pt x="1255046" y="789817"/>
                    <a:pt x="1282055" y="771810"/>
                    <a:pt x="1287457" y="752003"/>
                  </a:cubicBezTo>
                  <a:cubicBezTo>
                    <a:pt x="1269451" y="761006"/>
                    <a:pt x="1264049" y="775411"/>
                    <a:pt x="1242441" y="764608"/>
                  </a:cubicBezTo>
                  <a:cubicBezTo>
                    <a:pt x="1213631" y="748402"/>
                    <a:pt x="1240640" y="733997"/>
                    <a:pt x="1235239" y="723193"/>
                  </a:cubicBezTo>
                  <a:cubicBezTo>
                    <a:pt x="1217232" y="694383"/>
                    <a:pt x="1170416" y="746601"/>
                    <a:pt x="1150608" y="759206"/>
                  </a:cubicBezTo>
                  <a:cubicBezTo>
                    <a:pt x="1156010" y="750203"/>
                    <a:pt x="1163213" y="741199"/>
                    <a:pt x="1170416" y="733997"/>
                  </a:cubicBezTo>
                  <a:cubicBezTo>
                    <a:pt x="1165014" y="733997"/>
                    <a:pt x="1161412" y="732196"/>
                    <a:pt x="1156010" y="730395"/>
                  </a:cubicBezTo>
                  <a:cubicBezTo>
                    <a:pt x="1181219" y="735797"/>
                    <a:pt x="1193824" y="705187"/>
                    <a:pt x="1215432" y="699785"/>
                  </a:cubicBezTo>
                  <a:cubicBezTo>
                    <a:pt x="1229837" y="696183"/>
                    <a:pt x="1247843" y="701585"/>
                    <a:pt x="1262248" y="699785"/>
                  </a:cubicBezTo>
                  <a:cubicBezTo>
                    <a:pt x="1283856" y="697984"/>
                    <a:pt x="1282055" y="694383"/>
                    <a:pt x="1300062" y="687180"/>
                  </a:cubicBezTo>
                  <a:cubicBezTo>
                    <a:pt x="1316267" y="679978"/>
                    <a:pt x="1345077" y="678177"/>
                    <a:pt x="1336074" y="656569"/>
                  </a:cubicBezTo>
                  <a:cubicBezTo>
                    <a:pt x="1327071" y="634962"/>
                    <a:pt x="1298261" y="649367"/>
                    <a:pt x="1282055" y="651167"/>
                  </a:cubicBezTo>
                  <a:cubicBezTo>
                    <a:pt x="1291058" y="636762"/>
                    <a:pt x="1307264" y="640363"/>
                    <a:pt x="1319869" y="629560"/>
                  </a:cubicBezTo>
                  <a:cubicBezTo>
                    <a:pt x="1298261" y="625958"/>
                    <a:pt x="1278454" y="616955"/>
                    <a:pt x="1265849" y="598949"/>
                  </a:cubicBezTo>
                  <a:cubicBezTo>
                    <a:pt x="1280255" y="589946"/>
                    <a:pt x="1240640" y="548531"/>
                    <a:pt x="1233438" y="532325"/>
                  </a:cubicBezTo>
                  <a:cubicBezTo>
                    <a:pt x="1222634" y="544930"/>
                    <a:pt x="1222634" y="564737"/>
                    <a:pt x="1204628" y="568338"/>
                  </a:cubicBezTo>
                  <a:cubicBezTo>
                    <a:pt x="1188422" y="573740"/>
                    <a:pt x="1190223" y="555733"/>
                    <a:pt x="1170416" y="559335"/>
                  </a:cubicBezTo>
                  <a:cubicBezTo>
                    <a:pt x="1183020" y="517920"/>
                    <a:pt x="1148808" y="503515"/>
                    <a:pt x="1116396" y="496312"/>
                  </a:cubicBezTo>
                  <a:cubicBezTo>
                    <a:pt x="1080384" y="485508"/>
                    <a:pt x="1055175" y="505316"/>
                    <a:pt x="1082184" y="543129"/>
                  </a:cubicBezTo>
                  <a:cubicBezTo>
                    <a:pt x="1078583" y="543129"/>
                    <a:pt x="1076782" y="543129"/>
                    <a:pt x="1073181" y="543129"/>
                  </a:cubicBezTo>
                  <a:cubicBezTo>
                    <a:pt x="1069580" y="550332"/>
                    <a:pt x="1073181" y="553933"/>
                    <a:pt x="1067779" y="561135"/>
                  </a:cubicBezTo>
                  <a:cubicBezTo>
                    <a:pt x="1101991" y="575540"/>
                    <a:pt x="1094789" y="627759"/>
                    <a:pt x="1055175" y="625958"/>
                  </a:cubicBezTo>
                  <a:cubicBezTo>
                    <a:pt x="1065978" y="638563"/>
                    <a:pt x="1076782" y="683579"/>
                    <a:pt x="1051573" y="687180"/>
                  </a:cubicBezTo>
                  <a:cubicBezTo>
                    <a:pt x="1026364" y="688981"/>
                    <a:pt x="1020962" y="640363"/>
                    <a:pt x="1022763" y="622357"/>
                  </a:cubicBezTo>
                  <a:cubicBezTo>
                    <a:pt x="993953" y="618756"/>
                    <a:pt x="977747" y="613354"/>
                    <a:pt x="952538" y="600749"/>
                  </a:cubicBezTo>
                  <a:cubicBezTo>
                    <a:pt x="941734" y="595348"/>
                    <a:pt x="929130" y="591746"/>
                    <a:pt x="918326" y="588145"/>
                  </a:cubicBezTo>
                  <a:cubicBezTo>
                    <a:pt x="909323" y="584544"/>
                    <a:pt x="907522" y="591746"/>
                    <a:pt x="900320" y="588145"/>
                  </a:cubicBezTo>
                  <a:cubicBezTo>
                    <a:pt x="894918" y="584544"/>
                    <a:pt x="894918" y="571939"/>
                    <a:pt x="891316" y="566537"/>
                  </a:cubicBezTo>
                  <a:cubicBezTo>
                    <a:pt x="878712" y="550332"/>
                    <a:pt x="871509" y="559335"/>
                    <a:pt x="873310" y="534126"/>
                  </a:cubicBezTo>
                  <a:cubicBezTo>
                    <a:pt x="873310" y="523322"/>
                    <a:pt x="884114" y="507116"/>
                    <a:pt x="893117" y="499914"/>
                  </a:cubicBezTo>
                  <a:cubicBezTo>
                    <a:pt x="900320" y="490910"/>
                    <a:pt x="920127" y="489110"/>
                    <a:pt x="918326" y="478306"/>
                  </a:cubicBezTo>
                  <a:cubicBezTo>
                    <a:pt x="916525" y="469303"/>
                    <a:pt x="885915" y="465701"/>
                    <a:pt x="880513" y="463901"/>
                  </a:cubicBezTo>
                  <a:cubicBezTo>
                    <a:pt x="896718" y="463901"/>
                    <a:pt x="925529" y="480107"/>
                    <a:pt x="930930" y="460300"/>
                  </a:cubicBezTo>
                  <a:cubicBezTo>
                    <a:pt x="950738" y="471103"/>
                    <a:pt x="959741" y="458499"/>
                    <a:pt x="963342" y="442293"/>
                  </a:cubicBezTo>
                  <a:cubicBezTo>
                    <a:pt x="945336" y="442293"/>
                    <a:pt x="932731" y="435091"/>
                    <a:pt x="918326" y="427888"/>
                  </a:cubicBezTo>
                  <a:cubicBezTo>
                    <a:pt x="929130" y="427888"/>
                    <a:pt x="993953" y="444094"/>
                    <a:pt x="966943" y="415284"/>
                  </a:cubicBezTo>
                  <a:cubicBezTo>
                    <a:pt x="997554" y="413483"/>
                    <a:pt x="977747" y="460300"/>
                    <a:pt x="963342" y="463901"/>
                  </a:cubicBezTo>
                  <a:cubicBezTo>
                    <a:pt x="974146" y="476505"/>
                    <a:pt x="979548" y="478306"/>
                    <a:pt x="993953" y="478306"/>
                  </a:cubicBezTo>
                  <a:cubicBezTo>
                    <a:pt x="993953" y="478306"/>
                    <a:pt x="1008358" y="471103"/>
                    <a:pt x="1013760" y="469303"/>
                  </a:cubicBezTo>
                  <a:cubicBezTo>
                    <a:pt x="1019162" y="469303"/>
                    <a:pt x="1026364" y="474705"/>
                    <a:pt x="1029966" y="474705"/>
                  </a:cubicBezTo>
                  <a:cubicBezTo>
                    <a:pt x="1065978" y="469303"/>
                    <a:pt x="995754" y="444094"/>
                    <a:pt x="988551" y="431489"/>
                  </a:cubicBezTo>
                  <a:cubicBezTo>
                    <a:pt x="1004757" y="431489"/>
                    <a:pt x="995754" y="431489"/>
                    <a:pt x="1001155" y="422486"/>
                  </a:cubicBezTo>
                  <a:cubicBezTo>
                    <a:pt x="1026364" y="420686"/>
                    <a:pt x="1037168" y="399078"/>
                    <a:pt x="1020962" y="379271"/>
                  </a:cubicBezTo>
                  <a:cubicBezTo>
                    <a:pt x="1055175" y="373869"/>
                    <a:pt x="1013760" y="352261"/>
                    <a:pt x="1002956" y="346859"/>
                  </a:cubicBezTo>
                  <a:cubicBezTo>
                    <a:pt x="1022763" y="343258"/>
                    <a:pt x="1044371" y="352261"/>
                    <a:pt x="1065978" y="345059"/>
                  </a:cubicBezTo>
                  <a:cubicBezTo>
                    <a:pt x="1064178" y="341457"/>
                    <a:pt x="1060577" y="337856"/>
                    <a:pt x="1056975" y="336055"/>
                  </a:cubicBezTo>
                  <a:cubicBezTo>
                    <a:pt x="1080384" y="341457"/>
                    <a:pt x="1094789" y="355862"/>
                    <a:pt x="1114596" y="370268"/>
                  </a:cubicBezTo>
                  <a:cubicBezTo>
                    <a:pt x="1123599" y="375670"/>
                    <a:pt x="1138004" y="386473"/>
                    <a:pt x="1139805" y="399078"/>
                  </a:cubicBezTo>
                  <a:cubicBezTo>
                    <a:pt x="1139805" y="415284"/>
                    <a:pt x="1109194" y="415284"/>
                    <a:pt x="1123599" y="436891"/>
                  </a:cubicBezTo>
                  <a:cubicBezTo>
                    <a:pt x="1110994" y="440492"/>
                    <a:pt x="1069580" y="429689"/>
                    <a:pt x="1071380" y="451296"/>
                  </a:cubicBezTo>
                  <a:cubicBezTo>
                    <a:pt x="1073181" y="471103"/>
                    <a:pt x="1103792" y="449496"/>
                    <a:pt x="1112795" y="449496"/>
                  </a:cubicBezTo>
                  <a:cubicBezTo>
                    <a:pt x="1138004" y="453097"/>
                    <a:pt x="1139805" y="469303"/>
                    <a:pt x="1156010" y="483708"/>
                  </a:cubicBezTo>
                  <a:cubicBezTo>
                    <a:pt x="1170416" y="498113"/>
                    <a:pt x="1195624" y="496312"/>
                    <a:pt x="1213631" y="505316"/>
                  </a:cubicBezTo>
                  <a:cubicBezTo>
                    <a:pt x="1213631" y="489110"/>
                    <a:pt x="1190223" y="481907"/>
                    <a:pt x="1181219" y="467502"/>
                  </a:cubicBezTo>
                  <a:cubicBezTo>
                    <a:pt x="1197425" y="474705"/>
                    <a:pt x="1213631" y="483708"/>
                    <a:pt x="1229837" y="492711"/>
                  </a:cubicBezTo>
                  <a:cubicBezTo>
                    <a:pt x="1231637" y="489110"/>
                    <a:pt x="1235239" y="476505"/>
                    <a:pt x="1237039" y="471103"/>
                  </a:cubicBezTo>
                  <a:cubicBezTo>
                    <a:pt x="1222634" y="458499"/>
                    <a:pt x="1204628" y="444094"/>
                    <a:pt x="1188422" y="424287"/>
                  </a:cubicBezTo>
                  <a:cubicBezTo>
                    <a:pt x="1199226" y="408081"/>
                    <a:pt x="1204628" y="418885"/>
                    <a:pt x="1217232" y="426087"/>
                  </a:cubicBezTo>
                  <a:cubicBezTo>
                    <a:pt x="1238840" y="436891"/>
                    <a:pt x="1229837" y="444094"/>
                    <a:pt x="1246042" y="438692"/>
                  </a:cubicBezTo>
                  <a:cubicBezTo>
                    <a:pt x="1244242" y="438692"/>
                    <a:pt x="1267650" y="420686"/>
                    <a:pt x="1267650" y="420686"/>
                  </a:cubicBezTo>
                  <a:cubicBezTo>
                    <a:pt x="1274853" y="409882"/>
                    <a:pt x="1276653" y="418885"/>
                    <a:pt x="1267650" y="406280"/>
                  </a:cubicBezTo>
                  <a:cubicBezTo>
                    <a:pt x="1256846" y="393676"/>
                    <a:pt x="1161412" y="368467"/>
                    <a:pt x="1210030" y="357663"/>
                  </a:cubicBezTo>
                  <a:cubicBezTo>
                    <a:pt x="1204628" y="355862"/>
                    <a:pt x="1201026" y="355862"/>
                    <a:pt x="1195624" y="354062"/>
                  </a:cubicBezTo>
                  <a:cubicBezTo>
                    <a:pt x="1199226" y="350461"/>
                    <a:pt x="1199226" y="350461"/>
                    <a:pt x="1204628" y="348660"/>
                  </a:cubicBezTo>
                  <a:cubicBezTo>
                    <a:pt x="1197425" y="345059"/>
                    <a:pt x="1193824" y="339657"/>
                    <a:pt x="1184821" y="337856"/>
                  </a:cubicBezTo>
                  <a:cubicBezTo>
                    <a:pt x="1186621" y="336055"/>
                    <a:pt x="1188422" y="334255"/>
                    <a:pt x="1188422" y="330654"/>
                  </a:cubicBezTo>
                  <a:cubicBezTo>
                    <a:pt x="1170416" y="327052"/>
                    <a:pt x="1163213" y="323451"/>
                    <a:pt x="1147007" y="318049"/>
                  </a:cubicBezTo>
                  <a:cubicBezTo>
                    <a:pt x="1150608" y="318049"/>
                    <a:pt x="1152409" y="316248"/>
                    <a:pt x="1156010" y="314448"/>
                  </a:cubicBezTo>
                  <a:cubicBezTo>
                    <a:pt x="1123599" y="314448"/>
                    <a:pt x="1121798" y="296441"/>
                    <a:pt x="1100191" y="289239"/>
                  </a:cubicBezTo>
                  <a:cubicBezTo>
                    <a:pt x="1083985" y="282036"/>
                    <a:pt x="1051573" y="301843"/>
                    <a:pt x="1044371" y="298242"/>
                  </a:cubicBezTo>
                  <a:cubicBezTo>
                    <a:pt x="1033567" y="292840"/>
                    <a:pt x="1046171" y="285638"/>
                    <a:pt x="1038969" y="274834"/>
                  </a:cubicBezTo>
                  <a:cubicBezTo>
                    <a:pt x="1026364" y="258628"/>
                    <a:pt x="1028165" y="260429"/>
                    <a:pt x="1008358" y="264030"/>
                  </a:cubicBezTo>
                  <a:cubicBezTo>
                    <a:pt x="977747" y="269432"/>
                    <a:pt x="979548" y="292840"/>
                    <a:pt x="995754" y="314448"/>
                  </a:cubicBezTo>
                  <a:cubicBezTo>
                    <a:pt x="963342" y="318049"/>
                    <a:pt x="968744" y="271232"/>
                    <a:pt x="990352" y="258628"/>
                  </a:cubicBezTo>
                  <a:cubicBezTo>
                    <a:pt x="966943" y="258628"/>
                    <a:pt x="943535" y="260429"/>
                    <a:pt x="934532" y="287438"/>
                  </a:cubicBezTo>
                  <a:cubicBezTo>
                    <a:pt x="921927" y="321650"/>
                    <a:pt x="947136" y="305445"/>
                    <a:pt x="959741" y="325252"/>
                  </a:cubicBezTo>
                  <a:cubicBezTo>
                    <a:pt x="950738" y="321650"/>
                    <a:pt x="945336" y="325252"/>
                    <a:pt x="938133" y="325252"/>
                  </a:cubicBezTo>
                  <a:cubicBezTo>
                    <a:pt x="945336" y="336055"/>
                    <a:pt x="981348" y="339657"/>
                    <a:pt x="995754" y="345059"/>
                  </a:cubicBezTo>
                  <a:cubicBezTo>
                    <a:pt x="984950" y="348660"/>
                    <a:pt x="981348" y="409882"/>
                    <a:pt x="956139" y="397277"/>
                  </a:cubicBezTo>
                  <a:cubicBezTo>
                    <a:pt x="945336" y="391875"/>
                    <a:pt x="956139" y="373869"/>
                    <a:pt x="956139" y="373869"/>
                  </a:cubicBezTo>
                  <a:cubicBezTo>
                    <a:pt x="947136" y="363065"/>
                    <a:pt x="938133" y="366666"/>
                    <a:pt x="934532" y="364866"/>
                  </a:cubicBezTo>
                  <a:cubicBezTo>
                    <a:pt x="930930" y="363065"/>
                    <a:pt x="912924" y="357663"/>
                    <a:pt x="905722" y="346859"/>
                  </a:cubicBezTo>
                  <a:cubicBezTo>
                    <a:pt x="894918" y="332454"/>
                    <a:pt x="893117" y="291039"/>
                    <a:pt x="862506" y="312647"/>
                  </a:cubicBezTo>
                  <a:cubicBezTo>
                    <a:pt x="833696" y="332454"/>
                    <a:pt x="893117" y="368467"/>
                    <a:pt x="858905" y="361264"/>
                  </a:cubicBezTo>
                  <a:cubicBezTo>
                    <a:pt x="864307" y="375670"/>
                    <a:pt x="875111" y="375670"/>
                    <a:pt x="885915" y="364866"/>
                  </a:cubicBezTo>
                  <a:cubicBezTo>
                    <a:pt x="885915" y="386473"/>
                    <a:pt x="857104" y="379271"/>
                    <a:pt x="866107" y="404480"/>
                  </a:cubicBezTo>
                  <a:cubicBezTo>
                    <a:pt x="851702" y="393676"/>
                    <a:pt x="855304" y="397277"/>
                    <a:pt x="857104" y="382872"/>
                  </a:cubicBezTo>
                  <a:cubicBezTo>
                    <a:pt x="844500" y="379271"/>
                    <a:pt x="855304" y="382872"/>
                    <a:pt x="848101" y="372068"/>
                  </a:cubicBezTo>
                  <a:cubicBezTo>
                    <a:pt x="849902" y="372068"/>
                    <a:pt x="853503" y="372068"/>
                    <a:pt x="855304" y="372068"/>
                  </a:cubicBezTo>
                  <a:cubicBezTo>
                    <a:pt x="855304" y="357663"/>
                    <a:pt x="846300" y="350461"/>
                    <a:pt x="833696" y="346859"/>
                  </a:cubicBezTo>
                  <a:cubicBezTo>
                    <a:pt x="830095" y="350461"/>
                    <a:pt x="821091" y="359464"/>
                    <a:pt x="817490" y="363065"/>
                  </a:cubicBezTo>
                  <a:cubicBezTo>
                    <a:pt x="824693" y="364866"/>
                    <a:pt x="828294" y="372068"/>
                    <a:pt x="835497" y="375670"/>
                  </a:cubicBezTo>
                  <a:cubicBezTo>
                    <a:pt x="821091" y="402679"/>
                    <a:pt x="792281" y="390075"/>
                    <a:pt x="767072" y="384673"/>
                  </a:cubicBezTo>
                  <a:cubicBezTo>
                    <a:pt x="750867" y="381071"/>
                    <a:pt x="749066" y="373869"/>
                    <a:pt x="732860" y="381071"/>
                  </a:cubicBezTo>
                  <a:cubicBezTo>
                    <a:pt x="711253" y="390075"/>
                    <a:pt x="720256" y="391875"/>
                    <a:pt x="718455" y="415284"/>
                  </a:cubicBezTo>
                  <a:cubicBezTo>
                    <a:pt x="707651" y="379271"/>
                    <a:pt x="659034" y="391875"/>
                    <a:pt x="630224" y="388274"/>
                  </a:cubicBezTo>
                  <a:cubicBezTo>
                    <a:pt x="632024" y="386473"/>
                    <a:pt x="635626" y="381071"/>
                    <a:pt x="644629" y="377470"/>
                  </a:cubicBezTo>
                  <a:cubicBezTo>
                    <a:pt x="630224" y="366666"/>
                    <a:pt x="581606" y="352261"/>
                    <a:pt x="563600" y="348660"/>
                  </a:cubicBezTo>
                  <a:cubicBezTo>
                    <a:pt x="541992" y="345059"/>
                    <a:pt x="522185" y="366666"/>
                    <a:pt x="513182" y="341457"/>
                  </a:cubicBezTo>
                  <a:cubicBezTo>
                    <a:pt x="507780" y="361264"/>
                    <a:pt x="504179" y="348660"/>
                    <a:pt x="493375" y="348660"/>
                  </a:cubicBezTo>
                  <a:cubicBezTo>
                    <a:pt x="489774" y="348660"/>
                    <a:pt x="486173" y="334255"/>
                    <a:pt x="478970" y="334255"/>
                  </a:cubicBezTo>
                  <a:cubicBezTo>
                    <a:pt x="469967" y="332454"/>
                    <a:pt x="475369" y="339657"/>
                    <a:pt x="469967" y="341457"/>
                  </a:cubicBezTo>
                  <a:cubicBezTo>
                    <a:pt x="459163" y="343258"/>
                    <a:pt x="428552" y="359464"/>
                    <a:pt x="415948" y="368467"/>
                  </a:cubicBezTo>
                  <a:cubicBezTo>
                    <a:pt x="428552" y="352261"/>
                    <a:pt x="446559" y="354062"/>
                    <a:pt x="457362" y="341457"/>
                  </a:cubicBezTo>
                  <a:cubicBezTo>
                    <a:pt x="435755" y="341457"/>
                    <a:pt x="412346" y="352261"/>
                    <a:pt x="390739" y="355862"/>
                  </a:cubicBezTo>
                  <a:cubicBezTo>
                    <a:pt x="354726" y="363065"/>
                    <a:pt x="340321" y="348660"/>
                    <a:pt x="304308" y="345059"/>
                  </a:cubicBezTo>
                  <a:cubicBezTo>
                    <a:pt x="277298" y="341457"/>
                    <a:pt x="252089" y="336055"/>
                    <a:pt x="223279" y="334255"/>
                  </a:cubicBezTo>
                  <a:cubicBezTo>
                    <a:pt x="194469" y="332454"/>
                    <a:pt x="178263" y="321650"/>
                    <a:pt x="147652" y="325252"/>
                  </a:cubicBezTo>
                  <a:cubicBezTo>
                    <a:pt x="149453" y="323451"/>
                    <a:pt x="149453" y="319850"/>
                    <a:pt x="151254" y="318049"/>
                  </a:cubicBezTo>
                  <a:cubicBezTo>
                    <a:pt x="131447" y="314448"/>
                    <a:pt x="106238" y="327052"/>
                    <a:pt x="90032" y="332454"/>
                  </a:cubicBezTo>
                  <a:cubicBezTo>
                    <a:pt x="66624" y="337856"/>
                    <a:pt x="64823" y="352261"/>
                    <a:pt x="48617" y="363065"/>
                  </a:cubicBezTo>
                  <a:cubicBezTo>
                    <a:pt x="25209" y="377470"/>
                    <a:pt x="9003" y="363065"/>
                    <a:pt x="27010" y="386473"/>
                  </a:cubicBezTo>
                  <a:cubicBezTo>
                    <a:pt x="37813" y="402679"/>
                    <a:pt x="63022" y="404480"/>
                    <a:pt x="72026" y="424287"/>
                  </a:cubicBezTo>
                  <a:cubicBezTo>
                    <a:pt x="59421" y="427888"/>
                    <a:pt x="45016" y="427888"/>
                    <a:pt x="45016" y="411682"/>
                  </a:cubicBezTo>
                  <a:cubicBezTo>
                    <a:pt x="28810" y="422486"/>
                    <a:pt x="12604" y="418885"/>
                    <a:pt x="0" y="435091"/>
                  </a:cubicBezTo>
                  <a:cubicBezTo>
                    <a:pt x="16206" y="442293"/>
                    <a:pt x="16206" y="454898"/>
                    <a:pt x="30611" y="458499"/>
                  </a:cubicBezTo>
                  <a:cubicBezTo>
                    <a:pt x="46817" y="462100"/>
                    <a:pt x="68424" y="451296"/>
                    <a:pt x="82829" y="449496"/>
                  </a:cubicBezTo>
                  <a:cubicBezTo>
                    <a:pt x="84630" y="494512"/>
                    <a:pt x="32412" y="462100"/>
                    <a:pt x="23408" y="503515"/>
                  </a:cubicBezTo>
                  <a:cubicBezTo>
                    <a:pt x="21608" y="514319"/>
                    <a:pt x="46817" y="559335"/>
                    <a:pt x="63022" y="532325"/>
                  </a:cubicBezTo>
                  <a:cubicBezTo>
                    <a:pt x="72026" y="541328"/>
                    <a:pt x="73826" y="550332"/>
                    <a:pt x="70225" y="562936"/>
                  </a:cubicBezTo>
                  <a:cubicBezTo>
                    <a:pt x="86431" y="559335"/>
                    <a:pt x="104437" y="564737"/>
                    <a:pt x="111640" y="555733"/>
                  </a:cubicBezTo>
                  <a:cubicBezTo>
                    <a:pt x="117042" y="555733"/>
                    <a:pt x="122443" y="557534"/>
                    <a:pt x="129646" y="557534"/>
                  </a:cubicBezTo>
                  <a:cubicBezTo>
                    <a:pt x="117042" y="609753"/>
                    <a:pt x="57620" y="600749"/>
                    <a:pt x="30611" y="633161"/>
                  </a:cubicBezTo>
                  <a:cubicBezTo>
                    <a:pt x="70225" y="642164"/>
                    <a:pt x="138649" y="580942"/>
                    <a:pt x="172861" y="561135"/>
                  </a:cubicBezTo>
                  <a:cubicBezTo>
                    <a:pt x="169260" y="557534"/>
                    <a:pt x="165659" y="552132"/>
                    <a:pt x="163858" y="546730"/>
                  </a:cubicBezTo>
                  <a:cubicBezTo>
                    <a:pt x="185466" y="539528"/>
                    <a:pt x="192668" y="503515"/>
                    <a:pt x="217877" y="519721"/>
                  </a:cubicBezTo>
                  <a:cubicBezTo>
                    <a:pt x="199871" y="523322"/>
                    <a:pt x="189067" y="534126"/>
                    <a:pt x="194469" y="550332"/>
                  </a:cubicBezTo>
                  <a:cubicBezTo>
                    <a:pt x="207074" y="543129"/>
                    <a:pt x="221479" y="535926"/>
                    <a:pt x="235884" y="535926"/>
                  </a:cubicBezTo>
                  <a:cubicBezTo>
                    <a:pt x="235884" y="532325"/>
                    <a:pt x="234083" y="528724"/>
                    <a:pt x="232282" y="526923"/>
                  </a:cubicBezTo>
                  <a:close/>
                  <a:moveTo>
                    <a:pt x="181865" y="577341"/>
                  </a:moveTo>
                  <a:cubicBezTo>
                    <a:pt x="181865" y="573740"/>
                    <a:pt x="181865" y="570139"/>
                    <a:pt x="181865" y="566537"/>
                  </a:cubicBezTo>
                  <a:cubicBezTo>
                    <a:pt x="169260" y="575540"/>
                    <a:pt x="151254" y="579142"/>
                    <a:pt x="162058" y="595348"/>
                  </a:cubicBezTo>
                  <a:cubicBezTo>
                    <a:pt x="169260" y="591746"/>
                    <a:pt x="176463" y="586344"/>
                    <a:pt x="181865" y="577341"/>
                  </a:cubicBezTo>
                  <a:close/>
                </a:path>
              </a:pathLst>
            </a:custGeom>
            <a:solidFill>
              <a:srgbClr val="FA0133"/>
            </a:solidFill>
            <a:ln w="179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4">
              <a:extLst>
                <a:ext uri="{FF2B5EF4-FFF2-40B4-BE49-F238E27FC236}">
                  <a16:creationId xmlns:a16="http://schemas.microsoft.com/office/drawing/2014/main" id="{67DE64D1-A670-48B0-9642-45FD7617F326}"/>
                </a:ext>
              </a:extLst>
            </p:cNvPr>
            <p:cNvGrpSpPr/>
            <p:nvPr/>
          </p:nvGrpSpPr>
          <p:grpSpPr>
            <a:xfrm>
              <a:off x="2854325" y="2442250"/>
              <a:ext cx="106237" cy="158456"/>
              <a:chOff x="2854323" y="2442250"/>
              <a:chExt cx="106237" cy="15845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44CE068-D1F5-418D-BCA5-73D65D5FE5F4}"/>
                  </a:ext>
                </a:extLst>
              </p:cNvPr>
              <p:cNvSpPr/>
              <p:nvPr/>
            </p:nvSpPr>
            <p:spPr>
              <a:xfrm>
                <a:off x="2854323" y="2579098"/>
                <a:ext cx="106237" cy="21607"/>
              </a:xfrm>
              <a:custGeom>
                <a:avLst/>
                <a:gdLst>
                  <a:gd name="connsiteX0" fmla="*/ 106238 w 106237"/>
                  <a:gd name="connsiteY0" fmla="*/ 10804 h 21607"/>
                  <a:gd name="connsiteX1" fmla="*/ 54019 w 106237"/>
                  <a:gd name="connsiteY1" fmla="*/ 21608 h 21607"/>
                  <a:gd name="connsiteX2" fmla="*/ 0 w 106237"/>
                  <a:gd name="connsiteY2" fmla="*/ 10804 h 21607"/>
                  <a:gd name="connsiteX3" fmla="*/ 52219 w 106237"/>
                  <a:gd name="connsiteY3" fmla="*/ 0 h 21607"/>
                  <a:gd name="connsiteX4" fmla="*/ 106238 w 106237"/>
                  <a:gd name="connsiteY4" fmla="*/ 10804 h 2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37" h="21607">
                    <a:moveTo>
                      <a:pt x="106238" y="10804"/>
                    </a:moveTo>
                    <a:cubicBezTo>
                      <a:pt x="106238" y="16206"/>
                      <a:pt x="82829" y="21608"/>
                      <a:pt x="54019" y="21608"/>
                    </a:cubicBezTo>
                    <a:cubicBezTo>
                      <a:pt x="25209" y="21608"/>
                      <a:pt x="0" y="16206"/>
                      <a:pt x="0" y="10804"/>
                    </a:cubicBezTo>
                    <a:cubicBezTo>
                      <a:pt x="0" y="5402"/>
                      <a:pt x="23408" y="0"/>
                      <a:pt x="52219" y="0"/>
                    </a:cubicBezTo>
                    <a:cubicBezTo>
                      <a:pt x="81029" y="0"/>
                      <a:pt x="106238" y="5402"/>
                      <a:pt x="106238" y="10804"/>
                    </a:cubicBezTo>
                    <a:close/>
                  </a:path>
                </a:pathLst>
              </a:custGeom>
              <a:solidFill>
                <a:srgbClr val="4D4D4D">
                  <a:alpha val="70000"/>
                </a:srgbClr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" name="Graphic 4">
                <a:extLst>
                  <a:ext uri="{FF2B5EF4-FFF2-40B4-BE49-F238E27FC236}">
                    <a16:creationId xmlns:a16="http://schemas.microsoft.com/office/drawing/2014/main" id="{682DC1C0-B736-492F-9E58-945311344181}"/>
                  </a:ext>
                </a:extLst>
              </p:cNvPr>
              <p:cNvGrpSpPr/>
              <p:nvPr/>
            </p:nvGrpSpPr>
            <p:grpSpPr>
              <a:xfrm>
                <a:off x="2863328" y="2442250"/>
                <a:ext cx="86430" cy="147652"/>
                <a:chOff x="2863328" y="2442250"/>
                <a:chExt cx="86430" cy="14765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F2B315B-7DFD-405A-84EB-394FDAC89116}"/>
                    </a:ext>
                  </a:extLst>
                </p:cNvPr>
                <p:cNvSpPr/>
                <p:nvPr/>
              </p:nvSpPr>
              <p:spPr>
                <a:xfrm>
                  <a:off x="2863328" y="2442250"/>
                  <a:ext cx="86430" cy="147652"/>
                </a:xfrm>
                <a:custGeom>
                  <a:avLst/>
                  <a:gdLst>
                    <a:gd name="connsiteX0" fmla="*/ 86431 w 86430"/>
                    <a:gd name="connsiteY0" fmla="*/ 43215 h 147652"/>
                    <a:gd name="connsiteX1" fmla="*/ 43215 w 86430"/>
                    <a:gd name="connsiteY1" fmla="*/ 0 h 147652"/>
                    <a:gd name="connsiteX2" fmla="*/ 0 w 86430"/>
                    <a:gd name="connsiteY2" fmla="*/ 43215 h 147652"/>
                    <a:gd name="connsiteX3" fmla="*/ 3601 w 86430"/>
                    <a:gd name="connsiteY3" fmla="*/ 63022 h 147652"/>
                    <a:gd name="connsiteX4" fmla="*/ 3601 w 86430"/>
                    <a:gd name="connsiteY4" fmla="*/ 63022 h 147652"/>
                    <a:gd name="connsiteX5" fmla="*/ 41415 w 86430"/>
                    <a:gd name="connsiteY5" fmla="*/ 147652 h 147652"/>
                    <a:gd name="connsiteX6" fmla="*/ 79228 w 86430"/>
                    <a:gd name="connsiteY6" fmla="*/ 63022 h 147652"/>
                    <a:gd name="connsiteX7" fmla="*/ 79228 w 86430"/>
                    <a:gd name="connsiteY7" fmla="*/ 63022 h 147652"/>
                    <a:gd name="connsiteX8" fmla="*/ 86431 w 86430"/>
                    <a:gd name="connsiteY8" fmla="*/ 43215 h 14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430" h="147652">
                      <a:moveTo>
                        <a:pt x="86431" y="43215"/>
                      </a:moveTo>
                      <a:cubicBezTo>
                        <a:pt x="86431" y="21608"/>
                        <a:pt x="66624" y="1801"/>
                        <a:pt x="43215" y="0"/>
                      </a:cubicBezTo>
                      <a:cubicBezTo>
                        <a:pt x="19807" y="0"/>
                        <a:pt x="0" y="19807"/>
                        <a:pt x="0" y="43215"/>
                      </a:cubicBezTo>
                      <a:cubicBezTo>
                        <a:pt x="0" y="50418"/>
                        <a:pt x="1801" y="55820"/>
                        <a:pt x="3601" y="63022"/>
                      </a:cubicBezTo>
                      <a:cubicBezTo>
                        <a:pt x="3601" y="63022"/>
                        <a:pt x="3601" y="63022"/>
                        <a:pt x="3601" y="63022"/>
                      </a:cubicBezTo>
                      <a:cubicBezTo>
                        <a:pt x="16206" y="91833"/>
                        <a:pt x="28810" y="122443"/>
                        <a:pt x="41415" y="147652"/>
                      </a:cubicBezTo>
                      <a:cubicBezTo>
                        <a:pt x="55820" y="122443"/>
                        <a:pt x="68424" y="91833"/>
                        <a:pt x="79228" y="63022"/>
                      </a:cubicBezTo>
                      <a:lnTo>
                        <a:pt x="79228" y="63022"/>
                      </a:lnTo>
                      <a:cubicBezTo>
                        <a:pt x="84630" y="55820"/>
                        <a:pt x="86431" y="50418"/>
                        <a:pt x="86431" y="43215"/>
                      </a:cubicBezTo>
                      <a:close/>
                    </a:path>
                  </a:pathLst>
                </a:custGeom>
                <a:solidFill>
                  <a:srgbClr val="E50009"/>
                </a:solidFill>
                <a:ln w="1797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FC65907-FA26-4137-8A28-9363AFE8EE84}"/>
                    </a:ext>
                  </a:extLst>
                </p:cNvPr>
                <p:cNvSpPr/>
                <p:nvPr/>
              </p:nvSpPr>
              <p:spPr>
                <a:xfrm>
                  <a:off x="2875932" y="2451253"/>
                  <a:ext cx="64822" cy="64823"/>
                </a:xfrm>
                <a:custGeom>
                  <a:avLst/>
                  <a:gdLst>
                    <a:gd name="connsiteX0" fmla="*/ 64823 w 64822"/>
                    <a:gd name="connsiteY0" fmla="*/ 32412 h 64823"/>
                    <a:gd name="connsiteX1" fmla="*/ 32412 w 64822"/>
                    <a:gd name="connsiteY1" fmla="*/ 64823 h 64823"/>
                    <a:gd name="connsiteX2" fmla="*/ 0 w 64822"/>
                    <a:gd name="connsiteY2" fmla="*/ 32412 h 64823"/>
                    <a:gd name="connsiteX3" fmla="*/ 32412 w 64822"/>
                    <a:gd name="connsiteY3" fmla="*/ 0 h 64823"/>
                    <a:gd name="connsiteX4" fmla="*/ 64823 w 64822"/>
                    <a:gd name="connsiteY4" fmla="*/ 32412 h 64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22" h="64823">
                      <a:moveTo>
                        <a:pt x="64823" y="32412"/>
                      </a:moveTo>
                      <a:cubicBezTo>
                        <a:pt x="64823" y="50418"/>
                        <a:pt x="50418" y="64823"/>
                        <a:pt x="32412" y="64823"/>
                      </a:cubicBezTo>
                      <a:cubicBezTo>
                        <a:pt x="14405" y="64823"/>
                        <a:pt x="0" y="50418"/>
                        <a:pt x="0" y="32412"/>
                      </a:cubicBezTo>
                      <a:cubicBezTo>
                        <a:pt x="0" y="14405"/>
                        <a:pt x="14405" y="0"/>
                        <a:pt x="32412" y="0"/>
                      </a:cubicBezTo>
                      <a:cubicBezTo>
                        <a:pt x="50418" y="0"/>
                        <a:pt x="64823" y="14405"/>
                        <a:pt x="64823" y="32412"/>
                      </a:cubicBezTo>
                      <a:close/>
                    </a:path>
                  </a:pathLst>
                </a:custGeom>
                <a:solidFill>
                  <a:srgbClr val="FCFFF4"/>
                </a:solidFill>
                <a:ln w="1797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C8492D68-2AE4-42B6-A2C1-1B6AC37B6F3B}"/>
                </a:ext>
              </a:extLst>
            </p:cNvPr>
            <p:cNvGrpSpPr/>
            <p:nvPr/>
          </p:nvGrpSpPr>
          <p:grpSpPr>
            <a:xfrm>
              <a:off x="1023074" y="2078521"/>
              <a:ext cx="3432018" cy="2056330"/>
              <a:chOff x="1023074" y="2078524"/>
              <a:chExt cx="3432017" cy="205633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4A5D8B-806A-4745-A418-D6AC477E6212}"/>
                  </a:ext>
                </a:extLst>
              </p:cNvPr>
              <p:cNvSpPr/>
              <p:nvPr/>
            </p:nvSpPr>
            <p:spPr>
              <a:xfrm>
                <a:off x="2119627" y="2078524"/>
                <a:ext cx="288138" cy="504179"/>
              </a:xfrm>
              <a:custGeom>
                <a:avLst/>
                <a:gdLst>
                  <a:gd name="connsiteX0" fmla="*/ 288139 w 288138"/>
                  <a:gd name="connsiteY0" fmla="*/ 144051 h 504179"/>
                  <a:gd name="connsiteX1" fmla="*/ 144088 w 288138"/>
                  <a:gd name="connsiteY1" fmla="*/ 0 h 504179"/>
                  <a:gd name="connsiteX2" fmla="*/ 37 w 288138"/>
                  <a:gd name="connsiteY2" fmla="*/ 144051 h 504179"/>
                  <a:gd name="connsiteX3" fmla="*/ 14442 w 288138"/>
                  <a:gd name="connsiteY3" fmla="*/ 212475 h 504179"/>
                  <a:gd name="connsiteX4" fmla="*/ 14442 w 288138"/>
                  <a:gd name="connsiteY4" fmla="*/ 212475 h 504179"/>
                  <a:gd name="connsiteX5" fmla="*/ 144088 w 288138"/>
                  <a:gd name="connsiteY5" fmla="*/ 504179 h 504179"/>
                  <a:gd name="connsiteX6" fmla="*/ 273734 w 288138"/>
                  <a:gd name="connsiteY6" fmla="*/ 214276 h 504179"/>
                  <a:gd name="connsiteX7" fmla="*/ 273734 w 288138"/>
                  <a:gd name="connsiteY7" fmla="*/ 214276 h 504179"/>
                  <a:gd name="connsiteX8" fmla="*/ 288139 w 288138"/>
                  <a:gd name="connsiteY8" fmla="*/ 144051 h 50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138" h="504179">
                    <a:moveTo>
                      <a:pt x="288139" y="144051"/>
                    </a:moveTo>
                    <a:cubicBezTo>
                      <a:pt x="288139" y="68424"/>
                      <a:pt x="223316" y="1801"/>
                      <a:pt x="144088" y="0"/>
                    </a:cubicBezTo>
                    <a:cubicBezTo>
                      <a:pt x="63059" y="1801"/>
                      <a:pt x="-1764" y="68424"/>
                      <a:pt x="37" y="144051"/>
                    </a:cubicBezTo>
                    <a:cubicBezTo>
                      <a:pt x="37" y="167459"/>
                      <a:pt x="5438" y="190868"/>
                      <a:pt x="14442" y="212475"/>
                    </a:cubicBezTo>
                    <a:cubicBezTo>
                      <a:pt x="14442" y="212475"/>
                      <a:pt x="14442" y="212475"/>
                      <a:pt x="14442" y="212475"/>
                    </a:cubicBezTo>
                    <a:cubicBezTo>
                      <a:pt x="52255" y="309710"/>
                      <a:pt x="95470" y="414147"/>
                      <a:pt x="144088" y="504179"/>
                    </a:cubicBezTo>
                    <a:cubicBezTo>
                      <a:pt x="190904" y="415948"/>
                      <a:pt x="234120" y="309710"/>
                      <a:pt x="273734" y="214276"/>
                    </a:cubicBezTo>
                    <a:cubicBezTo>
                      <a:pt x="273734" y="214276"/>
                      <a:pt x="273734" y="214276"/>
                      <a:pt x="273734" y="214276"/>
                    </a:cubicBezTo>
                    <a:cubicBezTo>
                      <a:pt x="282737" y="190868"/>
                      <a:pt x="288139" y="167459"/>
                      <a:pt x="288139" y="144051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36B966-342F-4104-B798-1CA8D483931E}"/>
                  </a:ext>
                </a:extLst>
              </p:cNvPr>
              <p:cNvSpPr/>
              <p:nvPr/>
            </p:nvSpPr>
            <p:spPr>
              <a:xfrm>
                <a:off x="2152075" y="2105533"/>
                <a:ext cx="223279" cy="223279"/>
              </a:xfrm>
              <a:custGeom>
                <a:avLst/>
                <a:gdLst>
                  <a:gd name="connsiteX0" fmla="*/ 223279 w 223279"/>
                  <a:gd name="connsiteY0" fmla="*/ 111640 h 223279"/>
                  <a:gd name="connsiteX1" fmla="*/ 111640 w 223279"/>
                  <a:gd name="connsiteY1" fmla="*/ 223279 h 223279"/>
                  <a:gd name="connsiteX2" fmla="*/ 0 w 223279"/>
                  <a:gd name="connsiteY2" fmla="*/ 111640 h 223279"/>
                  <a:gd name="connsiteX3" fmla="*/ 111640 w 223279"/>
                  <a:gd name="connsiteY3" fmla="*/ 0 h 223279"/>
                  <a:gd name="connsiteX4" fmla="*/ 223279 w 223279"/>
                  <a:gd name="connsiteY4" fmla="*/ 111640 h 22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79" h="223279">
                    <a:moveTo>
                      <a:pt x="223279" y="111640"/>
                    </a:moveTo>
                    <a:cubicBezTo>
                      <a:pt x="223279" y="172861"/>
                      <a:pt x="172861" y="223279"/>
                      <a:pt x="111640" y="223279"/>
                    </a:cubicBezTo>
                    <a:cubicBezTo>
                      <a:pt x="50418" y="223279"/>
                      <a:pt x="0" y="172861"/>
                      <a:pt x="0" y="111640"/>
                    </a:cubicBezTo>
                    <a:cubicBezTo>
                      <a:pt x="0" y="50418"/>
                      <a:pt x="50418" y="0"/>
                      <a:pt x="111640" y="0"/>
                    </a:cubicBezTo>
                    <a:cubicBezTo>
                      <a:pt x="172861" y="1801"/>
                      <a:pt x="223279" y="50418"/>
                      <a:pt x="223279" y="1116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F1C0A1B-12F2-4D94-AB44-7757B3BC31B9}"/>
                  </a:ext>
                </a:extLst>
              </p:cNvPr>
              <p:cNvSpPr/>
              <p:nvPr/>
            </p:nvSpPr>
            <p:spPr>
              <a:xfrm>
                <a:off x="1611803" y="2332414"/>
                <a:ext cx="124324" cy="219678"/>
              </a:xfrm>
              <a:custGeom>
                <a:avLst/>
                <a:gdLst>
                  <a:gd name="connsiteX0" fmla="*/ 124324 w 124324"/>
                  <a:gd name="connsiteY0" fmla="*/ 63022 h 219678"/>
                  <a:gd name="connsiteX1" fmla="*/ 61302 w 124324"/>
                  <a:gd name="connsiteY1" fmla="*/ 0 h 219678"/>
                  <a:gd name="connsiteX2" fmla="*/ 80 w 124324"/>
                  <a:gd name="connsiteY2" fmla="*/ 63022 h 219678"/>
                  <a:gd name="connsiteX3" fmla="*/ 7283 w 124324"/>
                  <a:gd name="connsiteY3" fmla="*/ 93633 h 219678"/>
                  <a:gd name="connsiteX4" fmla="*/ 7283 w 124324"/>
                  <a:gd name="connsiteY4" fmla="*/ 93633 h 219678"/>
                  <a:gd name="connsiteX5" fmla="*/ 63102 w 124324"/>
                  <a:gd name="connsiteY5" fmla="*/ 219678 h 219678"/>
                  <a:gd name="connsiteX6" fmla="*/ 118922 w 124324"/>
                  <a:gd name="connsiteY6" fmla="*/ 93633 h 219678"/>
                  <a:gd name="connsiteX7" fmla="*/ 118922 w 124324"/>
                  <a:gd name="connsiteY7" fmla="*/ 93633 h 219678"/>
                  <a:gd name="connsiteX8" fmla="*/ 124324 w 124324"/>
                  <a:gd name="connsiteY8" fmla="*/ 63022 h 21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24" h="219678">
                    <a:moveTo>
                      <a:pt x="124324" y="63022"/>
                    </a:moveTo>
                    <a:cubicBezTo>
                      <a:pt x="124324" y="30611"/>
                      <a:pt x="95514" y="1801"/>
                      <a:pt x="61302" y="0"/>
                    </a:cubicBezTo>
                    <a:cubicBezTo>
                      <a:pt x="27090" y="1801"/>
                      <a:pt x="-1721" y="30611"/>
                      <a:pt x="80" y="63022"/>
                    </a:cubicBezTo>
                    <a:cubicBezTo>
                      <a:pt x="80" y="73826"/>
                      <a:pt x="3681" y="82829"/>
                      <a:pt x="7283" y="93633"/>
                    </a:cubicBezTo>
                    <a:cubicBezTo>
                      <a:pt x="7283" y="93633"/>
                      <a:pt x="7283" y="93633"/>
                      <a:pt x="7283" y="93633"/>
                    </a:cubicBezTo>
                    <a:cubicBezTo>
                      <a:pt x="25289" y="135048"/>
                      <a:pt x="43295" y="180064"/>
                      <a:pt x="63102" y="219678"/>
                    </a:cubicBezTo>
                    <a:cubicBezTo>
                      <a:pt x="82910" y="181865"/>
                      <a:pt x="102717" y="135048"/>
                      <a:pt x="118922" y="93633"/>
                    </a:cubicBezTo>
                    <a:lnTo>
                      <a:pt x="118922" y="93633"/>
                    </a:lnTo>
                    <a:cubicBezTo>
                      <a:pt x="122524" y="82829"/>
                      <a:pt x="124324" y="73826"/>
                      <a:pt x="124324" y="63022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67610A9-7A90-4CAA-921D-6C644011C89B}"/>
                  </a:ext>
                </a:extLst>
              </p:cNvPr>
              <p:cNvSpPr/>
              <p:nvPr/>
            </p:nvSpPr>
            <p:spPr>
              <a:xfrm>
                <a:off x="1624488" y="2345017"/>
                <a:ext cx="97234" cy="97234"/>
              </a:xfrm>
              <a:custGeom>
                <a:avLst/>
                <a:gdLst>
                  <a:gd name="connsiteX0" fmla="*/ 97235 w 97234"/>
                  <a:gd name="connsiteY0" fmla="*/ 48617 h 97234"/>
                  <a:gd name="connsiteX1" fmla="*/ 48617 w 97234"/>
                  <a:gd name="connsiteY1" fmla="*/ 97235 h 97234"/>
                  <a:gd name="connsiteX2" fmla="*/ 0 w 97234"/>
                  <a:gd name="connsiteY2" fmla="*/ 48617 h 97234"/>
                  <a:gd name="connsiteX3" fmla="*/ 48617 w 97234"/>
                  <a:gd name="connsiteY3" fmla="*/ 0 h 97234"/>
                  <a:gd name="connsiteX4" fmla="*/ 97235 w 97234"/>
                  <a:gd name="connsiteY4" fmla="*/ 48617 h 9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234" h="97234">
                    <a:moveTo>
                      <a:pt x="97235" y="48617"/>
                    </a:moveTo>
                    <a:cubicBezTo>
                      <a:pt x="97235" y="75627"/>
                      <a:pt x="75627" y="97235"/>
                      <a:pt x="48617" y="97235"/>
                    </a:cubicBezTo>
                    <a:cubicBezTo>
                      <a:pt x="21608" y="97235"/>
                      <a:pt x="0" y="75627"/>
                      <a:pt x="0" y="48617"/>
                    </a:cubicBezTo>
                    <a:cubicBezTo>
                      <a:pt x="0" y="21608"/>
                      <a:pt x="21608" y="0"/>
                      <a:pt x="48617" y="0"/>
                    </a:cubicBezTo>
                    <a:cubicBezTo>
                      <a:pt x="75627" y="0"/>
                      <a:pt x="97235" y="21608"/>
                      <a:pt x="97235" y="486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3166879-EFD7-4D9B-9590-D7413F9F141E}"/>
                  </a:ext>
                </a:extLst>
              </p:cNvPr>
              <p:cNvSpPr/>
              <p:nvPr/>
            </p:nvSpPr>
            <p:spPr>
              <a:xfrm>
                <a:off x="2708436" y="3043666"/>
                <a:ext cx="288138" cy="502378"/>
              </a:xfrm>
              <a:custGeom>
                <a:avLst/>
                <a:gdLst>
                  <a:gd name="connsiteX0" fmla="*/ 288139 w 288138"/>
                  <a:gd name="connsiteY0" fmla="*/ 144051 h 502378"/>
                  <a:gd name="connsiteX1" fmla="*/ 144088 w 288138"/>
                  <a:gd name="connsiteY1" fmla="*/ 0 h 502378"/>
                  <a:gd name="connsiteX2" fmla="*/ 37 w 288138"/>
                  <a:gd name="connsiteY2" fmla="*/ 144051 h 502378"/>
                  <a:gd name="connsiteX3" fmla="*/ 14442 w 288138"/>
                  <a:gd name="connsiteY3" fmla="*/ 212475 h 502378"/>
                  <a:gd name="connsiteX4" fmla="*/ 14442 w 288138"/>
                  <a:gd name="connsiteY4" fmla="*/ 212475 h 502378"/>
                  <a:gd name="connsiteX5" fmla="*/ 144088 w 288138"/>
                  <a:gd name="connsiteY5" fmla="*/ 502378 h 502378"/>
                  <a:gd name="connsiteX6" fmla="*/ 273734 w 288138"/>
                  <a:gd name="connsiteY6" fmla="*/ 212475 h 502378"/>
                  <a:gd name="connsiteX7" fmla="*/ 273734 w 288138"/>
                  <a:gd name="connsiteY7" fmla="*/ 212475 h 502378"/>
                  <a:gd name="connsiteX8" fmla="*/ 288139 w 288138"/>
                  <a:gd name="connsiteY8" fmla="*/ 144051 h 50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138" h="502378">
                    <a:moveTo>
                      <a:pt x="288139" y="144051"/>
                    </a:moveTo>
                    <a:cubicBezTo>
                      <a:pt x="288139" y="68424"/>
                      <a:pt x="223316" y="1801"/>
                      <a:pt x="144088" y="0"/>
                    </a:cubicBezTo>
                    <a:cubicBezTo>
                      <a:pt x="63059" y="1801"/>
                      <a:pt x="-1764" y="68424"/>
                      <a:pt x="37" y="144051"/>
                    </a:cubicBezTo>
                    <a:cubicBezTo>
                      <a:pt x="37" y="167459"/>
                      <a:pt x="5439" y="190868"/>
                      <a:pt x="14442" y="212475"/>
                    </a:cubicBezTo>
                    <a:cubicBezTo>
                      <a:pt x="14442" y="212475"/>
                      <a:pt x="14442" y="212475"/>
                      <a:pt x="14442" y="212475"/>
                    </a:cubicBezTo>
                    <a:cubicBezTo>
                      <a:pt x="54056" y="307909"/>
                      <a:pt x="97271" y="412346"/>
                      <a:pt x="144088" y="502378"/>
                    </a:cubicBezTo>
                    <a:cubicBezTo>
                      <a:pt x="190904" y="414147"/>
                      <a:pt x="234120" y="307909"/>
                      <a:pt x="273734" y="212475"/>
                    </a:cubicBezTo>
                    <a:cubicBezTo>
                      <a:pt x="273734" y="212475"/>
                      <a:pt x="273734" y="212475"/>
                      <a:pt x="273734" y="212475"/>
                    </a:cubicBezTo>
                    <a:cubicBezTo>
                      <a:pt x="282737" y="190868"/>
                      <a:pt x="288139" y="167459"/>
                      <a:pt x="288139" y="144051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CB23F8E-926D-4900-9F62-08A7C40D7239}"/>
                  </a:ext>
                </a:extLst>
              </p:cNvPr>
              <p:cNvSpPr/>
              <p:nvPr/>
            </p:nvSpPr>
            <p:spPr>
              <a:xfrm>
                <a:off x="2740884" y="3070676"/>
                <a:ext cx="223279" cy="223279"/>
              </a:xfrm>
              <a:custGeom>
                <a:avLst/>
                <a:gdLst>
                  <a:gd name="connsiteX0" fmla="*/ 223279 w 223279"/>
                  <a:gd name="connsiteY0" fmla="*/ 111640 h 223279"/>
                  <a:gd name="connsiteX1" fmla="*/ 111640 w 223279"/>
                  <a:gd name="connsiteY1" fmla="*/ 223279 h 223279"/>
                  <a:gd name="connsiteX2" fmla="*/ 0 w 223279"/>
                  <a:gd name="connsiteY2" fmla="*/ 111640 h 223279"/>
                  <a:gd name="connsiteX3" fmla="*/ 111640 w 223279"/>
                  <a:gd name="connsiteY3" fmla="*/ 0 h 223279"/>
                  <a:gd name="connsiteX4" fmla="*/ 223279 w 223279"/>
                  <a:gd name="connsiteY4" fmla="*/ 111640 h 22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79" h="223279">
                    <a:moveTo>
                      <a:pt x="223279" y="111640"/>
                    </a:moveTo>
                    <a:cubicBezTo>
                      <a:pt x="223279" y="172861"/>
                      <a:pt x="172861" y="223279"/>
                      <a:pt x="111640" y="223279"/>
                    </a:cubicBezTo>
                    <a:cubicBezTo>
                      <a:pt x="50418" y="223279"/>
                      <a:pt x="0" y="172861"/>
                      <a:pt x="0" y="111640"/>
                    </a:cubicBezTo>
                    <a:cubicBezTo>
                      <a:pt x="0" y="50418"/>
                      <a:pt x="50418" y="0"/>
                      <a:pt x="111640" y="0"/>
                    </a:cubicBezTo>
                    <a:cubicBezTo>
                      <a:pt x="172861" y="0"/>
                      <a:pt x="223279" y="50418"/>
                      <a:pt x="223279" y="1116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9DA2C4F-A2E4-42FE-A4EB-15A020E78E4C}"/>
                  </a:ext>
                </a:extLst>
              </p:cNvPr>
              <p:cNvSpPr/>
              <p:nvPr/>
            </p:nvSpPr>
            <p:spPr>
              <a:xfrm>
                <a:off x="4285832" y="3841350"/>
                <a:ext cx="169259" cy="293504"/>
              </a:xfrm>
              <a:custGeom>
                <a:avLst/>
                <a:gdLst>
                  <a:gd name="connsiteX0" fmla="*/ 169260 w 169259"/>
                  <a:gd name="connsiteY0" fmla="*/ 84630 h 293504"/>
                  <a:gd name="connsiteX1" fmla="*/ 84630 w 169259"/>
                  <a:gd name="connsiteY1" fmla="*/ 0 h 293504"/>
                  <a:gd name="connsiteX2" fmla="*/ 0 w 169259"/>
                  <a:gd name="connsiteY2" fmla="*/ 84630 h 293504"/>
                  <a:gd name="connsiteX3" fmla="*/ 9003 w 169259"/>
                  <a:gd name="connsiteY3" fmla="*/ 124244 h 293504"/>
                  <a:gd name="connsiteX4" fmla="*/ 9003 w 169259"/>
                  <a:gd name="connsiteY4" fmla="*/ 124244 h 293504"/>
                  <a:gd name="connsiteX5" fmla="*/ 84630 w 169259"/>
                  <a:gd name="connsiteY5" fmla="*/ 293504 h 293504"/>
                  <a:gd name="connsiteX6" fmla="*/ 160257 w 169259"/>
                  <a:gd name="connsiteY6" fmla="*/ 124244 h 293504"/>
                  <a:gd name="connsiteX7" fmla="*/ 160257 w 169259"/>
                  <a:gd name="connsiteY7" fmla="*/ 124244 h 293504"/>
                  <a:gd name="connsiteX8" fmla="*/ 169260 w 169259"/>
                  <a:gd name="connsiteY8" fmla="*/ 84630 h 29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59" h="293504">
                    <a:moveTo>
                      <a:pt x="169260" y="84630"/>
                    </a:moveTo>
                    <a:cubicBezTo>
                      <a:pt x="169260" y="39614"/>
                      <a:pt x="131447" y="1801"/>
                      <a:pt x="84630" y="0"/>
                    </a:cubicBezTo>
                    <a:cubicBezTo>
                      <a:pt x="37813" y="1801"/>
                      <a:pt x="0" y="39614"/>
                      <a:pt x="0" y="84630"/>
                    </a:cubicBezTo>
                    <a:cubicBezTo>
                      <a:pt x="0" y="97235"/>
                      <a:pt x="3601" y="111640"/>
                      <a:pt x="9003" y="124244"/>
                    </a:cubicBezTo>
                    <a:cubicBezTo>
                      <a:pt x="9003" y="124244"/>
                      <a:pt x="9003" y="124244"/>
                      <a:pt x="9003" y="124244"/>
                    </a:cubicBezTo>
                    <a:cubicBezTo>
                      <a:pt x="32411" y="180064"/>
                      <a:pt x="57620" y="241286"/>
                      <a:pt x="84630" y="293504"/>
                    </a:cubicBezTo>
                    <a:cubicBezTo>
                      <a:pt x="111639" y="241286"/>
                      <a:pt x="136848" y="180064"/>
                      <a:pt x="160257" y="124244"/>
                    </a:cubicBezTo>
                    <a:cubicBezTo>
                      <a:pt x="160257" y="124244"/>
                      <a:pt x="160257" y="124244"/>
                      <a:pt x="160257" y="124244"/>
                    </a:cubicBezTo>
                    <a:cubicBezTo>
                      <a:pt x="167459" y="111640"/>
                      <a:pt x="169260" y="97235"/>
                      <a:pt x="169260" y="84630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72D028B-6036-4AFF-B930-095A8F25A8B3}"/>
                  </a:ext>
                </a:extLst>
              </p:cNvPr>
              <p:cNvSpPr/>
              <p:nvPr/>
            </p:nvSpPr>
            <p:spPr>
              <a:xfrm>
                <a:off x="4307439" y="3857556"/>
                <a:ext cx="129646" cy="129646"/>
              </a:xfrm>
              <a:custGeom>
                <a:avLst/>
                <a:gdLst>
                  <a:gd name="connsiteX0" fmla="*/ 129646 w 129646"/>
                  <a:gd name="connsiteY0" fmla="*/ 64823 h 129646"/>
                  <a:gd name="connsiteX1" fmla="*/ 64823 w 129646"/>
                  <a:gd name="connsiteY1" fmla="*/ 129646 h 129646"/>
                  <a:gd name="connsiteX2" fmla="*/ 0 w 129646"/>
                  <a:gd name="connsiteY2" fmla="*/ 64823 h 129646"/>
                  <a:gd name="connsiteX3" fmla="*/ 64823 w 129646"/>
                  <a:gd name="connsiteY3" fmla="*/ 0 h 129646"/>
                  <a:gd name="connsiteX4" fmla="*/ 129646 w 129646"/>
                  <a:gd name="connsiteY4" fmla="*/ 64823 h 12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46" h="129646">
                    <a:moveTo>
                      <a:pt x="129646" y="64823"/>
                    </a:moveTo>
                    <a:cubicBezTo>
                      <a:pt x="129646" y="100836"/>
                      <a:pt x="100836" y="129646"/>
                      <a:pt x="64823" y="129646"/>
                    </a:cubicBezTo>
                    <a:cubicBezTo>
                      <a:pt x="28810" y="129646"/>
                      <a:pt x="0" y="100836"/>
                      <a:pt x="0" y="64823"/>
                    </a:cubicBezTo>
                    <a:cubicBezTo>
                      <a:pt x="0" y="28810"/>
                      <a:pt x="28810" y="0"/>
                      <a:pt x="64823" y="0"/>
                    </a:cubicBezTo>
                    <a:cubicBezTo>
                      <a:pt x="100836" y="0"/>
                      <a:pt x="129646" y="28810"/>
                      <a:pt x="129646" y="648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128750-D1D4-4290-A02E-63C2BE193F92}"/>
                  </a:ext>
                </a:extLst>
              </p:cNvPr>
              <p:cNvSpPr/>
              <p:nvPr/>
            </p:nvSpPr>
            <p:spPr>
              <a:xfrm>
                <a:off x="1930597" y="3546045"/>
                <a:ext cx="329747" cy="502378"/>
              </a:xfrm>
              <a:custGeom>
                <a:avLst/>
                <a:gdLst>
                  <a:gd name="connsiteX0" fmla="*/ 327716 w 329747"/>
                  <a:gd name="connsiteY0" fmla="*/ 163858 h 502378"/>
                  <a:gd name="connsiteX1" fmla="*/ 163858 w 329747"/>
                  <a:gd name="connsiteY1" fmla="*/ 0 h 502378"/>
                  <a:gd name="connsiteX2" fmla="*/ 0 w 329747"/>
                  <a:gd name="connsiteY2" fmla="*/ 163858 h 502378"/>
                  <a:gd name="connsiteX3" fmla="*/ 19807 w 329747"/>
                  <a:gd name="connsiteY3" fmla="*/ 235884 h 502378"/>
                  <a:gd name="connsiteX4" fmla="*/ 19807 w 329747"/>
                  <a:gd name="connsiteY4" fmla="*/ 235884 h 502378"/>
                  <a:gd name="connsiteX5" fmla="*/ 165659 w 329747"/>
                  <a:gd name="connsiteY5" fmla="*/ 502378 h 502378"/>
                  <a:gd name="connsiteX6" fmla="*/ 313311 w 329747"/>
                  <a:gd name="connsiteY6" fmla="*/ 235884 h 502378"/>
                  <a:gd name="connsiteX7" fmla="*/ 313311 w 329747"/>
                  <a:gd name="connsiteY7" fmla="*/ 235884 h 502378"/>
                  <a:gd name="connsiteX8" fmla="*/ 327716 w 329747"/>
                  <a:gd name="connsiteY8" fmla="*/ 163858 h 50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47" h="502378">
                    <a:moveTo>
                      <a:pt x="327716" y="163858"/>
                    </a:moveTo>
                    <a:cubicBezTo>
                      <a:pt x="342122" y="73826"/>
                      <a:pt x="279099" y="0"/>
                      <a:pt x="163858" y="0"/>
                    </a:cubicBezTo>
                    <a:cubicBezTo>
                      <a:pt x="97235" y="0"/>
                      <a:pt x="14405" y="73826"/>
                      <a:pt x="0" y="163858"/>
                    </a:cubicBezTo>
                    <a:cubicBezTo>
                      <a:pt x="0" y="189067"/>
                      <a:pt x="10804" y="214276"/>
                      <a:pt x="19807" y="235884"/>
                    </a:cubicBezTo>
                    <a:cubicBezTo>
                      <a:pt x="19807" y="235884"/>
                      <a:pt x="19807" y="235884"/>
                      <a:pt x="19807" y="235884"/>
                    </a:cubicBezTo>
                    <a:cubicBezTo>
                      <a:pt x="64823" y="324115"/>
                      <a:pt x="23408" y="414147"/>
                      <a:pt x="165659" y="502378"/>
                    </a:cubicBezTo>
                    <a:cubicBezTo>
                      <a:pt x="120643" y="414147"/>
                      <a:pt x="261093" y="324115"/>
                      <a:pt x="313311" y="235884"/>
                    </a:cubicBezTo>
                    <a:cubicBezTo>
                      <a:pt x="313311" y="235884"/>
                      <a:pt x="313311" y="235884"/>
                      <a:pt x="313311" y="235884"/>
                    </a:cubicBezTo>
                    <a:cubicBezTo>
                      <a:pt x="324115" y="214276"/>
                      <a:pt x="327716" y="190868"/>
                      <a:pt x="327716" y="163858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37DC55-3956-41A5-853E-17F49384477E}"/>
                  </a:ext>
                </a:extLst>
              </p:cNvPr>
              <p:cNvSpPr/>
              <p:nvPr/>
            </p:nvSpPr>
            <p:spPr>
              <a:xfrm>
                <a:off x="1968410" y="3578457"/>
                <a:ext cx="252089" cy="252089"/>
              </a:xfrm>
              <a:custGeom>
                <a:avLst/>
                <a:gdLst>
                  <a:gd name="connsiteX0" fmla="*/ 252089 w 252089"/>
                  <a:gd name="connsiteY0" fmla="*/ 126045 h 252089"/>
                  <a:gd name="connsiteX1" fmla="*/ 126045 w 252089"/>
                  <a:gd name="connsiteY1" fmla="*/ 252089 h 252089"/>
                  <a:gd name="connsiteX2" fmla="*/ 0 w 252089"/>
                  <a:gd name="connsiteY2" fmla="*/ 126045 h 252089"/>
                  <a:gd name="connsiteX3" fmla="*/ 126045 w 252089"/>
                  <a:gd name="connsiteY3" fmla="*/ 0 h 252089"/>
                  <a:gd name="connsiteX4" fmla="*/ 252089 w 252089"/>
                  <a:gd name="connsiteY4" fmla="*/ 126045 h 2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89" h="252089">
                    <a:moveTo>
                      <a:pt x="252089" y="126045"/>
                    </a:moveTo>
                    <a:cubicBezTo>
                      <a:pt x="252089" y="196270"/>
                      <a:pt x="196270" y="252089"/>
                      <a:pt x="126045" y="252089"/>
                    </a:cubicBezTo>
                    <a:cubicBezTo>
                      <a:pt x="55820" y="252089"/>
                      <a:pt x="0" y="196270"/>
                      <a:pt x="0" y="126045"/>
                    </a:cubicBezTo>
                    <a:cubicBezTo>
                      <a:pt x="0" y="55820"/>
                      <a:pt x="55820" y="0"/>
                      <a:pt x="126045" y="0"/>
                    </a:cubicBezTo>
                    <a:cubicBezTo>
                      <a:pt x="196270" y="0"/>
                      <a:pt x="252089" y="55820"/>
                      <a:pt x="252089" y="1260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200F4CA-CDCE-4839-BE5A-DC5BFB2AF3E9}"/>
                  </a:ext>
                </a:extLst>
              </p:cNvPr>
              <p:cNvSpPr/>
              <p:nvPr/>
            </p:nvSpPr>
            <p:spPr>
              <a:xfrm>
                <a:off x="1023074" y="2480065"/>
                <a:ext cx="282700" cy="433954"/>
              </a:xfrm>
              <a:custGeom>
                <a:avLst/>
                <a:gdLst>
                  <a:gd name="connsiteX0" fmla="*/ 282700 w 282700"/>
                  <a:gd name="connsiteY0" fmla="*/ 142251 h 433954"/>
                  <a:gd name="connsiteX1" fmla="*/ 140450 w 282700"/>
                  <a:gd name="connsiteY1" fmla="*/ 0 h 433954"/>
                  <a:gd name="connsiteX2" fmla="*/ 0 w 282700"/>
                  <a:gd name="connsiteY2" fmla="*/ 142251 h 433954"/>
                  <a:gd name="connsiteX3" fmla="*/ 16206 w 282700"/>
                  <a:gd name="connsiteY3" fmla="*/ 203472 h 433954"/>
                  <a:gd name="connsiteX4" fmla="*/ 16206 w 282700"/>
                  <a:gd name="connsiteY4" fmla="*/ 203472 h 433954"/>
                  <a:gd name="connsiteX5" fmla="*/ 142250 w 282700"/>
                  <a:gd name="connsiteY5" fmla="*/ 433954 h 433954"/>
                  <a:gd name="connsiteX6" fmla="*/ 268295 w 282700"/>
                  <a:gd name="connsiteY6" fmla="*/ 203472 h 433954"/>
                  <a:gd name="connsiteX7" fmla="*/ 268295 w 282700"/>
                  <a:gd name="connsiteY7" fmla="*/ 203472 h 433954"/>
                  <a:gd name="connsiteX8" fmla="*/ 282700 w 282700"/>
                  <a:gd name="connsiteY8" fmla="*/ 142251 h 43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700" h="433954">
                    <a:moveTo>
                      <a:pt x="282700" y="142251"/>
                    </a:moveTo>
                    <a:cubicBezTo>
                      <a:pt x="282700" y="64823"/>
                      <a:pt x="219678" y="0"/>
                      <a:pt x="140450" y="0"/>
                    </a:cubicBezTo>
                    <a:cubicBezTo>
                      <a:pt x="61222" y="0"/>
                      <a:pt x="0" y="63022"/>
                      <a:pt x="0" y="142251"/>
                    </a:cubicBezTo>
                    <a:cubicBezTo>
                      <a:pt x="0" y="163858"/>
                      <a:pt x="7203" y="185466"/>
                      <a:pt x="16206" y="203472"/>
                    </a:cubicBezTo>
                    <a:lnTo>
                      <a:pt x="16206" y="203472"/>
                    </a:lnTo>
                    <a:lnTo>
                      <a:pt x="142250" y="433954"/>
                    </a:lnTo>
                    <a:lnTo>
                      <a:pt x="268295" y="203472"/>
                    </a:lnTo>
                    <a:lnTo>
                      <a:pt x="268295" y="203472"/>
                    </a:lnTo>
                    <a:cubicBezTo>
                      <a:pt x="277298" y="185466"/>
                      <a:pt x="282700" y="163858"/>
                      <a:pt x="282700" y="142251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1C82225-9700-4626-B2EA-53DAA4E84933}"/>
                  </a:ext>
                </a:extLst>
              </p:cNvPr>
              <p:cNvSpPr/>
              <p:nvPr/>
            </p:nvSpPr>
            <p:spPr>
              <a:xfrm>
                <a:off x="1055486" y="2507075"/>
                <a:ext cx="217877" cy="219677"/>
              </a:xfrm>
              <a:custGeom>
                <a:avLst/>
                <a:gdLst>
                  <a:gd name="connsiteX0" fmla="*/ 217877 w 217877"/>
                  <a:gd name="connsiteY0" fmla="*/ 109839 h 219677"/>
                  <a:gd name="connsiteX1" fmla="*/ 108038 w 217877"/>
                  <a:gd name="connsiteY1" fmla="*/ 219678 h 219677"/>
                  <a:gd name="connsiteX2" fmla="*/ 0 w 217877"/>
                  <a:gd name="connsiteY2" fmla="*/ 109839 h 219677"/>
                  <a:gd name="connsiteX3" fmla="*/ 109839 w 217877"/>
                  <a:gd name="connsiteY3" fmla="*/ 0 h 219677"/>
                  <a:gd name="connsiteX4" fmla="*/ 217877 w 217877"/>
                  <a:gd name="connsiteY4" fmla="*/ 109839 h 21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77" h="219677">
                    <a:moveTo>
                      <a:pt x="217877" y="109839"/>
                    </a:moveTo>
                    <a:cubicBezTo>
                      <a:pt x="217877" y="169260"/>
                      <a:pt x="169260" y="219678"/>
                      <a:pt x="108038" y="219678"/>
                    </a:cubicBezTo>
                    <a:cubicBezTo>
                      <a:pt x="46817" y="219678"/>
                      <a:pt x="0" y="169260"/>
                      <a:pt x="0" y="109839"/>
                    </a:cubicBezTo>
                    <a:cubicBezTo>
                      <a:pt x="0" y="50418"/>
                      <a:pt x="48617" y="0"/>
                      <a:pt x="109839" y="0"/>
                    </a:cubicBezTo>
                    <a:cubicBezTo>
                      <a:pt x="171061" y="0"/>
                      <a:pt x="217877" y="48617"/>
                      <a:pt x="217877" y="1098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8240935-F3FE-45E2-9BB5-7478379CC247}"/>
                  </a:ext>
                </a:extLst>
              </p:cNvPr>
              <p:cNvSpPr/>
              <p:nvPr/>
            </p:nvSpPr>
            <p:spPr>
              <a:xfrm>
                <a:off x="1491242" y="2834790"/>
                <a:ext cx="284501" cy="433954"/>
              </a:xfrm>
              <a:custGeom>
                <a:avLst/>
                <a:gdLst>
                  <a:gd name="connsiteX0" fmla="*/ 284501 w 284501"/>
                  <a:gd name="connsiteY0" fmla="*/ 142251 h 433954"/>
                  <a:gd name="connsiteX1" fmla="*/ 142250 w 284501"/>
                  <a:gd name="connsiteY1" fmla="*/ 0 h 433954"/>
                  <a:gd name="connsiteX2" fmla="*/ 0 w 284501"/>
                  <a:gd name="connsiteY2" fmla="*/ 142251 h 433954"/>
                  <a:gd name="connsiteX3" fmla="*/ 16206 w 284501"/>
                  <a:gd name="connsiteY3" fmla="*/ 203472 h 433954"/>
                  <a:gd name="connsiteX4" fmla="*/ 16206 w 284501"/>
                  <a:gd name="connsiteY4" fmla="*/ 203472 h 433954"/>
                  <a:gd name="connsiteX5" fmla="*/ 142250 w 284501"/>
                  <a:gd name="connsiteY5" fmla="*/ 433954 h 433954"/>
                  <a:gd name="connsiteX6" fmla="*/ 268295 w 284501"/>
                  <a:gd name="connsiteY6" fmla="*/ 203472 h 433954"/>
                  <a:gd name="connsiteX7" fmla="*/ 268295 w 284501"/>
                  <a:gd name="connsiteY7" fmla="*/ 203472 h 433954"/>
                  <a:gd name="connsiteX8" fmla="*/ 284501 w 284501"/>
                  <a:gd name="connsiteY8" fmla="*/ 142251 h 43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4501" h="433954">
                    <a:moveTo>
                      <a:pt x="284501" y="142251"/>
                    </a:moveTo>
                    <a:cubicBezTo>
                      <a:pt x="284501" y="64823"/>
                      <a:pt x="221479" y="0"/>
                      <a:pt x="142250" y="0"/>
                    </a:cubicBezTo>
                    <a:cubicBezTo>
                      <a:pt x="63022" y="0"/>
                      <a:pt x="0" y="63022"/>
                      <a:pt x="0" y="142251"/>
                    </a:cubicBezTo>
                    <a:cubicBezTo>
                      <a:pt x="0" y="163858"/>
                      <a:pt x="7203" y="185466"/>
                      <a:pt x="16206" y="203472"/>
                    </a:cubicBezTo>
                    <a:lnTo>
                      <a:pt x="16206" y="203472"/>
                    </a:lnTo>
                    <a:lnTo>
                      <a:pt x="142250" y="433954"/>
                    </a:lnTo>
                    <a:lnTo>
                      <a:pt x="268295" y="203472"/>
                    </a:lnTo>
                    <a:lnTo>
                      <a:pt x="268295" y="203472"/>
                    </a:lnTo>
                    <a:cubicBezTo>
                      <a:pt x="277298" y="185466"/>
                      <a:pt x="284501" y="163858"/>
                      <a:pt x="284501" y="142251"/>
                    </a:cubicBezTo>
                    <a:close/>
                  </a:path>
                </a:pathLst>
              </a:custGeom>
              <a:solidFill>
                <a:srgbClr val="3B3B3B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AC61AE-FA37-4547-ADD6-B370F41584B8}"/>
                  </a:ext>
                </a:extLst>
              </p:cNvPr>
              <p:cNvSpPr/>
              <p:nvPr/>
            </p:nvSpPr>
            <p:spPr>
              <a:xfrm>
                <a:off x="1525453" y="2861799"/>
                <a:ext cx="217877" cy="219678"/>
              </a:xfrm>
              <a:custGeom>
                <a:avLst/>
                <a:gdLst>
                  <a:gd name="connsiteX0" fmla="*/ 217877 w 217877"/>
                  <a:gd name="connsiteY0" fmla="*/ 109839 h 219678"/>
                  <a:gd name="connsiteX1" fmla="*/ 108038 w 217877"/>
                  <a:gd name="connsiteY1" fmla="*/ 219678 h 219678"/>
                  <a:gd name="connsiteX2" fmla="*/ 0 w 217877"/>
                  <a:gd name="connsiteY2" fmla="*/ 109839 h 219678"/>
                  <a:gd name="connsiteX3" fmla="*/ 109839 w 217877"/>
                  <a:gd name="connsiteY3" fmla="*/ 0 h 219678"/>
                  <a:gd name="connsiteX4" fmla="*/ 217877 w 217877"/>
                  <a:gd name="connsiteY4" fmla="*/ 109839 h 21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77" h="219678">
                    <a:moveTo>
                      <a:pt x="217877" y="109839"/>
                    </a:moveTo>
                    <a:cubicBezTo>
                      <a:pt x="217877" y="169260"/>
                      <a:pt x="169260" y="219678"/>
                      <a:pt x="108038" y="219678"/>
                    </a:cubicBezTo>
                    <a:cubicBezTo>
                      <a:pt x="46817" y="219678"/>
                      <a:pt x="0" y="169260"/>
                      <a:pt x="0" y="109839"/>
                    </a:cubicBezTo>
                    <a:cubicBezTo>
                      <a:pt x="0" y="50418"/>
                      <a:pt x="48617" y="0"/>
                      <a:pt x="109839" y="0"/>
                    </a:cubicBezTo>
                    <a:cubicBezTo>
                      <a:pt x="171061" y="0"/>
                      <a:pt x="217877" y="48617"/>
                      <a:pt x="217877" y="1098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9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57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0FA20B-D37F-4243-A624-E598DDD264A1}"/>
              </a:ext>
            </a:extLst>
          </p:cNvPr>
          <p:cNvSpPr/>
          <p:nvPr/>
        </p:nvSpPr>
        <p:spPr>
          <a:xfrm>
            <a:off x="3754438" y="0"/>
            <a:ext cx="8437562" cy="6858001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A7309C-ABA6-4ED3-91BC-A26F3E6D6526}"/>
              </a:ext>
            </a:extLst>
          </p:cNvPr>
          <p:cNvSpPr txBox="1"/>
          <p:nvPr/>
        </p:nvSpPr>
        <p:spPr>
          <a:xfrm>
            <a:off x="6096000" y="2915294"/>
            <a:ext cx="5297716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IN" sz="9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THANK</a:t>
            </a:r>
            <a:r>
              <a:rPr lang="en-IN" sz="9600" dirty="0">
                <a:solidFill>
                  <a:srgbClr val="FA0133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YOU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F011ED-5FAE-4A5C-BFE7-B983B1A2CD3A}"/>
              </a:ext>
            </a:extLst>
          </p:cNvPr>
          <p:cNvSpPr/>
          <p:nvPr/>
        </p:nvSpPr>
        <p:spPr>
          <a:xfrm>
            <a:off x="0" y="-1"/>
            <a:ext cx="4787900" cy="6858001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E9C01DF-4016-4EAD-B6D4-E88A68D95D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13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752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4189EF-2351-4F90-B173-6015F8BECFFD}"/>
              </a:ext>
            </a:extLst>
          </p:cNvPr>
          <p:cNvSpPr/>
          <p:nvPr/>
        </p:nvSpPr>
        <p:spPr>
          <a:xfrm>
            <a:off x="0" y="0"/>
            <a:ext cx="7213600" cy="6858000"/>
          </a:xfrm>
          <a:custGeom>
            <a:avLst/>
            <a:gdLst>
              <a:gd name="connsiteX0" fmla="*/ 0 w 7213600"/>
              <a:gd name="connsiteY0" fmla="*/ 0 h 6858000"/>
              <a:gd name="connsiteX1" fmla="*/ 7213600 w 7213600"/>
              <a:gd name="connsiteY1" fmla="*/ 0 h 6858000"/>
              <a:gd name="connsiteX2" fmla="*/ 5499100 w 7213600"/>
              <a:gd name="connsiteY2" fmla="*/ 6858000 h 6858000"/>
              <a:gd name="connsiteX3" fmla="*/ 0 w 7213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3600" h="6858000">
                <a:moveTo>
                  <a:pt x="0" y="0"/>
                </a:moveTo>
                <a:lnTo>
                  <a:pt x="7213600" y="0"/>
                </a:lnTo>
                <a:lnTo>
                  <a:pt x="5499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981325-D66F-4166-8ECE-8CC96112193A}"/>
              </a:ext>
            </a:extLst>
          </p:cNvPr>
          <p:cNvSpPr/>
          <p:nvPr/>
        </p:nvSpPr>
        <p:spPr>
          <a:xfrm rot="21370196">
            <a:off x="4754401" y="2392926"/>
            <a:ext cx="2433638" cy="4466682"/>
          </a:xfrm>
          <a:custGeom>
            <a:avLst/>
            <a:gdLst>
              <a:gd name="connsiteX0" fmla="*/ 1676036 w 2433638"/>
              <a:gd name="connsiteY0" fmla="*/ 0 h 4466682"/>
              <a:gd name="connsiteX1" fmla="*/ 2433638 w 2433638"/>
              <a:gd name="connsiteY1" fmla="*/ 50719 h 4466682"/>
              <a:gd name="connsiteX2" fmla="*/ 757602 w 2433638"/>
              <a:gd name="connsiteY2" fmla="*/ 4466682 h 4466682"/>
              <a:gd name="connsiteX3" fmla="*/ 0 w 2433638"/>
              <a:gd name="connsiteY3" fmla="*/ 4415963 h 446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638" h="4466682">
                <a:moveTo>
                  <a:pt x="1676036" y="0"/>
                </a:moveTo>
                <a:lnTo>
                  <a:pt x="2433638" y="50719"/>
                </a:lnTo>
                <a:lnTo>
                  <a:pt x="757602" y="4466682"/>
                </a:lnTo>
                <a:lnTo>
                  <a:pt x="0" y="4415963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1085B-3824-42EF-B785-D7AE1D952CE1}"/>
              </a:ext>
            </a:extLst>
          </p:cNvPr>
          <p:cNvSpPr txBox="1"/>
          <p:nvPr/>
        </p:nvSpPr>
        <p:spPr>
          <a:xfrm>
            <a:off x="874713" y="404429"/>
            <a:ext cx="529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ABOUT </a:t>
            </a:r>
          </a:p>
          <a:p>
            <a:r>
              <a:rPr lang="en-IN" sz="36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DB22A-61BD-4CF8-91E9-30D46CB8306C}"/>
              </a:ext>
            </a:extLst>
          </p:cNvPr>
          <p:cNvSpPr txBox="1"/>
          <p:nvPr/>
        </p:nvSpPr>
        <p:spPr>
          <a:xfrm>
            <a:off x="7725084" y="2579098"/>
            <a:ext cx="367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+ 2000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6FC8-BE2C-419B-B76D-1F4A3CAD5A86}"/>
              </a:ext>
            </a:extLst>
          </p:cNvPr>
          <p:cNvSpPr txBox="1"/>
          <p:nvPr/>
        </p:nvSpPr>
        <p:spPr>
          <a:xfrm>
            <a:off x="7750625" y="3089123"/>
            <a:ext cx="3672117" cy="30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2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Customers across Canada. </a:t>
            </a:r>
            <a:endParaRPr lang="en-IN" sz="1200" b="1" dirty="0">
              <a:solidFill>
                <a:srgbClr val="3B3B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0100D-C0C9-40B6-A85F-BE52EF9CF45E}"/>
              </a:ext>
            </a:extLst>
          </p:cNvPr>
          <p:cNvSpPr txBox="1"/>
          <p:nvPr/>
        </p:nvSpPr>
        <p:spPr>
          <a:xfrm>
            <a:off x="7750625" y="4969275"/>
            <a:ext cx="367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5ED9F-C394-4746-A209-E6B4EC221C37}"/>
              </a:ext>
            </a:extLst>
          </p:cNvPr>
          <p:cNvSpPr txBox="1"/>
          <p:nvPr/>
        </p:nvSpPr>
        <p:spPr>
          <a:xfrm>
            <a:off x="7750625" y="5444722"/>
            <a:ext cx="3672117" cy="3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rgbClr val="3B3B3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b="1" dirty="0"/>
              <a:t>Upcoming Projects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156ED-1AE1-46E1-BF97-AF5149F078B9}"/>
              </a:ext>
            </a:extLst>
          </p:cNvPr>
          <p:cNvSpPr txBox="1"/>
          <p:nvPr/>
        </p:nvSpPr>
        <p:spPr>
          <a:xfrm>
            <a:off x="1181101" y="2316633"/>
            <a:ext cx="3912938" cy="446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MagicBricks is a real estate company. Our online platform provides a deep coverage of real estate market and property trends in major cities of Canada .</a:t>
            </a:r>
          </a:p>
          <a:p>
            <a:pPr algn="just"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ts val="17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Services </a:t>
            </a:r>
          </a:p>
          <a:p>
            <a:pPr algn="just"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 Loan Deals </a:t>
            </a:r>
          </a:p>
          <a:p>
            <a:pPr marL="285750" indent="-285750" algn="just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Tax planning </a:t>
            </a:r>
          </a:p>
          <a:p>
            <a:pPr marL="285750" indent="-285750" algn="just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Risk Assessment </a:t>
            </a:r>
          </a:p>
          <a:p>
            <a:pPr marL="285750" indent="-285750" algn="just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Financial Planning</a:t>
            </a:r>
          </a:p>
          <a:p>
            <a:pPr algn="just"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8DE95-B436-D06B-3B9F-711A69435391}"/>
              </a:ext>
            </a:extLst>
          </p:cNvPr>
          <p:cNvSpPr txBox="1"/>
          <p:nvPr/>
        </p:nvSpPr>
        <p:spPr>
          <a:xfrm>
            <a:off x="7750625" y="3850414"/>
            <a:ext cx="367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+ 500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9F771-C871-1092-DF69-C466FE784E22}"/>
              </a:ext>
            </a:extLst>
          </p:cNvPr>
          <p:cNvSpPr txBox="1"/>
          <p:nvPr/>
        </p:nvSpPr>
        <p:spPr>
          <a:xfrm>
            <a:off x="7750625" y="4278902"/>
            <a:ext cx="3672117" cy="30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2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Properties. </a:t>
            </a:r>
            <a:endParaRPr lang="en-IN" sz="1200" b="1" dirty="0">
              <a:solidFill>
                <a:srgbClr val="3B3B3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8896A-FA1B-5D77-52CA-587C913BDE72}"/>
              </a:ext>
            </a:extLst>
          </p:cNvPr>
          <p:cNvSpPr txBox="1"/>
          <p:nvPr/>
        </p:nvSpPr>
        <p:spPr>
          <a:xfrm>
            <a:off x="7750625" y="1402514"/>
            <a:ext cx="367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C3478-7F49-A160-3D5F-AD0234A0BB8B}"/>
              </a:ext>
            </a:extLst>
          </p:cNvPr>
          <p:cNvSpPr txBox="1"/>
          <p:nvPr/>
        </p:nvSpPr>
        <p:spPr>
          <a:xfrm>
            <a:off x="7750624" y="1912637"/>
            <a:ext cx="3672117" cy="30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2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Early-age </a:t>
            </a:r>
            <a:r>
              <a:rPr lang="en-IN" sz="1200" b="1" dirty="0" err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  <a:r>
              <a:rPr lang="en-IN" sz="12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backed by   investors . </a:t>
            </a:r>
            <a:endParaRPr lang="en-IN" sz="1200" b="1" dirty="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9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0" y="1723115"/>
            <a:ext cx="12192000" cy="5134886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6FC8-BE2C-419B-B76D-1F4A3CAD5A86}"/>
              </a:ext>
            </a:extLst>
          </p:cNvPr>
          <p:cNvSpPr txBox="1"/>
          <p:nvPr/>
        </p:nvSpPr>
        <p:spPr>
          <a:xfrm>
            <a:off x="377083" y="5001138"/>
            <a:ext cx="3500425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Empowering Windsor's real estate success through data-driven insights.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31382D-B62D-42C9-8D06-2FD175FD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412" y="3285644"/>
            <a:ext cx="947767" cy="9465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664AD9-A62A-4171-A55B-CB5EFB85D9BD}"/>
              </a:ext>
            </a:extLst>
          </p:cNvPr>
          <p:cNvSpPr txBox="1"/>
          <p:nvPr/>
        </p:nvSpPr>
        <p:spPr>
          <a:xfrm>
            <a:off x="1250963" y="4387649"/>
            <a:ext cx="175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5D16A0B-81B8-469C-982F-904212B1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3732" y="2976419"/>
            <a:ext cx="947767" cy="11177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9D3028-B037-408B-9288-DDF6FEC211DD}"/>
              </a:ext>
            </a:extLst>
          </p:cNvPr>
          <p:cNvSpPr txBox="1"/>
          <p:nvPr/>
        </p:nvSpPr>
        <p:spPr>
          <a:xfrm>
            <a:off x="5221283" y="4387649"/>
            <a:ext cx="175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0B9F5-A84D-4C0B-AEDE-0BEA22AE892D}"/>
              </a:ext>
            </a:extLst>
          </p:cNvPr>
          <p:cNvSpPr txBox="1"/>
          <p:nvPr/>
        </p:nvSpPr>
        <p:spPr>
          <a:xfrm>
            <a:off x="4347403" y="5001138"/>
            <a:ext cx="3500425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Transforming Windsor's real estate landscape through advanced analytics and innovation.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4113DB0-C9D9-4F07-B063-63816D147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480" y="3175000"/>
            <a:ext cx="1126910" cy="9234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E276D4-671E-41B1-82E5-A36395ACAFFB}"/>
              </a:ext>
            </a:extLst>
          </p:cNvPr>
          <p:cNvSpPr txBox="1"/>
          <p:nvPr/>
        </p:nvSpPr>
        <p:spPr>
          <a:xfrm>
            <a:off x="9191603" y="4387649"/>
            <a:ext cx="175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FA0D0-23A0-4003-87C9-010EEEF2FD92}"/>
              </a:ext>
            </a:extLst>
          </p:cNvPr>
          <p:cNvSpPr txBox="1"/>
          <p:nvPr/>
        </p:nvSpPr>
        <p:spPr>
          <a:xfrm>
            <a:off x="8317723" y="5001138"/>
            <a:ext cx="3500425" cy="526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Integrity, Excellence, and Client-Centricity at our core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8B762B-088B-4D79-BEF7-2264122BE35E}"/>
              </a:ext>
            </a:extLst>
          </p:cNvPr>
          <p:cNvSpPr/>
          <p:nvPr/>
        </p:nvSpPr>
        <p:spPr>
          <a:xfrm rot="6649706" flipH="1">
            <a:off x="9313649" y="-84709"/>
            <a:ext cx="2059564" cy="3688618"/>
          </a:xfrm>
          <a:custGeom>
            <a:avLst/>
            <a:gdLst>
              <a:gd name="connsiteX0" fmla="*/ 757602 w 2059564"/>
              <a:gd name="connsiteY0" fmla="*/ 3688618 h 3688618"/>
              <a:gd name="connsiteX1" fmla="*/ 2059564 w 2059564"/>
              <a:gd name="connsiteY1" fmla="*/ 258251 h 3688618"/>
              <a:gd name="connsiteX2" fmla="*/ 1380729 w 2059564"/>
              <a:gd name="connsiteY2" fmla="*/ 0 h 3688618"/>
              <a:gd name="connsiteX3" fmla="*/ 0 w 2059564"/>
              <a:gd name="connsiteY3" fmla="*/ 3637899 h 368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564" h="3688618">
                <a:moveTo>
                  <a:pt x="757602" y="3688618"/>
                </a:moveTo>
                <a:lnTo>
                  <a:pt x="2059564" y="258251"/>
                </a:lnTo>
                <a:lnTo>
                  <a:pt x="1380729" y="0"/>
                </a:lnTo>
                <a:lnTo>
                  <a:pt x="0" y="3637899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ABA487-F999-4E5F-A276-848087243A3B}"/>
              </a:ext>
            </a:extLst>
          </p:cNvPr>
          <p:cNvSpPr txBox="1"/>
          <p:nvPr/>
        </p:nvSpPr>
        <p:spPr>
          <a:xfrm>
            <a:off x="3647032" y="455936"/>
            <a:ext cx="4897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MISSION , VALUE &amp; </a:t>
            </a:r>
            <a:r>
              <a:rPr lang="en-IN" sz="4000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78026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4189EF-2351-4F90-B173-6015F8BECFFD}"/>
              </a:ext>
            </a:extLst>
          </p:cNvPr>
          <p:cNvSpPr/>
          <p:nvPr/>
        </p:nvSpPr>
        <p:spPr>
          <a:xfrm flipH="1" flipV="1">
            <a:off x="4978400" y="0"/>
            <a:ext cx="7213600" cy="6858000"/>
          </a:xfrm>
          <a:custGeom>
            <a:avLst/>
            <a:gdLst>
              <a:gd name="connsiteX0" fmla="*/ 0 w 7213600"/>
              <a:gd name="connsiteY0" fmla="*/ 0 h 6858000"/>
              <a:gd name="connsiteX1" fmla="*/ 7213600 w 7213600"/>
              <a:gd name="connsiteY1" fmla="*/ 0 h 6858000"/>
              <a:gd name="connsiteX2" fmla="*/ 5499100 w 7213600"/>
              <a:gd name="connsiteY2" fmla="*/ 6858000 h 6858000"/>
              <a:gd name="connsiteX3" fmla="*/ 0 w 7213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3600" h="6858000">
                <a:moveTo>
                  <a:pt x="0" y="0"/>
                </a:moveTo>
                <a:lnTo>
                  <a:pt x="7213600" y="0"/>
                </a:lnTo>
                <a:lnTo>
                  <a:pt x="5499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1085B-3824-42EF-B785-D7AE1D952CE1}"/>
              </a:ext>
            </a:extLst>
          </p:cNvPr>
          <p:cNvSpPr txBox="1"/>
          <p:nvPr/>
        </p:nvSpPr>
        <p:spPr>
          <a:xfrm>
            <a:off x="6824785" y="434882"/>
            <a:ext cx="5097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HOUSE PRICE PREDICTION AND PERSONALISED HOUSE RECOMMENDATION</a:t>
            </a:r>
            <a:endParaRPr lang="en-IN" sz="2800" b="1" dirty="0">
              <a:solidFill>
                <a:srgbClr val="FA01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C0E819-B3F1-4296-A15A-CA1B63ADCE6B}"/>
              </a:ext>
            </a:extLst>
          </p:cNvPr>
          <p:cNvSpPr/>
          <p:nvPr/>
        </p:nvSpPr>
        <p:spPr>
          <a:xfrm rot="4150513">
            <a:off x="8650609" y="3711207"/>
            <a:ext cx="1860921" cy="3463520"/>
          </a:xfrm>
          <a:custGeom>
            <a:avLst/>
            <a:gdLst>
              <a:gd name="connsiteX0" fmla="*/ 2580343 w 2580343"/>
              <a:gd name="connsiteY0" fmla="*/ 0 h 4802497"/>
              <a:gd name="connsiteX1" fmla="*/ 757602 w 2580343"/>
              <a:gd name="connsiteY1" fmla="*/ 4802497 h 4802497"/>
              <a:gd name="connsiteX2" fmla="*/ 0 w 2580343"/>
              <a:gd name="connsiteY2" fmla="*/ 4751778 h 4802497"/>
              <a:gd name="connsiteX3" fmla="*/ 1803491 w 2580343"/>
              <a:gd name="connsiteY3" fmla="*/ 0 h 480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343" h="4802497">
                <a:moveTo>
                  <a:pt x="2580343" y="0"/>
                </a:moveTo>
                <a:lnTo>
                  <a:pt x="757602" y="4802497"/>
                </a:lnTo>
                <a:lnTo>
                  <a:pt x="0" y="4751778"/>
                </a:lnTo>
                <a:lnTo>
                  <a:pt x="1803491" y="0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EFFA-3BC9-4BC2-AC1E-B1631E4777EF}"/>
              </a:ext>
            </a:extLst>
          </p:cNvPr>
          <p:cNvSpPr txBox="1"/>
          <p:nvPr/>
        </p:nvSpPr>
        <p:spPr>
          <a:xfrm>
            <a:off x="8452907" y="5258301"/>
            <a:ext cx="278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LOCATION : WINDSOR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379BD5-24D2-46C1-93F2-5F504454CF8A}"/>
              </a:ext>
            </a:extLst>
          </p:cNvPr>
          <p:cNvSpPr/>
          <p:nvPr/>
        </p:nvSpPr>
        <p:spPr>
          <a:xfrm rot="21370196">
            <a:off x="4244683" y="2385329"/>
            <a:ext cx="2433638" cy="4466682"/>
          </a:xfrm>
          <a:custGeom>
            <a:avLst/>
            <a:gdLst>
              <a:gd name="connsiteX0" fmla="*/ 1676036 w 2433638"/>
              <a:gd name="connsiteY0" fmla="*/ 0 h 4466682"/>
              <a:gd name="connsiteX1" fmla="*/ 2433638 w 2433638"/>
              <a:gd name="connsiteY1" fmla="*/ 50719 h 4466682"/>
              <a:gd name="connsiteX2" fmla="*/ 757602 w 2433638"/>
              <a:gd name="connsiteY2" fmla="*/ 4466682 h 4466682"/>
              <a:gd name="connsiteX3" fmla="*/ 0 w 2433638"/>
              <a:gd name="connsiteY3" fmla="*/ 4415963 h 446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638" h="4466682">
                <a:moveTo>
                  <a:pt x="1676036" y="0"/>
                </a:moveTo>
                <a:lnTo>
                  <a:pt x="2433638" y="50719"/>
                </a:lnTo>
                <a:lnTo>
                  <a:pt x="757602" y="4466682"/>
                </a:lnTo>
                <a:lnTo>
                  <a:pt x="0" y="4415963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9665-6400-46EF-BFF9-22C10AA1AD6D}"/>
              </a:ext>
            </a:extLst>
          </p:cNvPr>
          <p:cNvSpPr txBox="1"/>
          <p:nvPr/>
        </p:nvSpPr>
        <p:spPr>
          <a:xfrm>
            <a:off x="503327" y="1949029"/>
            <a:ext cx="3875316" cy="533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 Statement/Objective</a:t>
            </a: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Predict the price of acquired properties using Random Forest algorithm. </a:t>
            </a:r>
          </a:p>
          <a:p>
            <a:pPr marL="285750" indent="-285750">
              <a:lnSpc>
                <a:spcPts val="1700"/>
              </a:lnSpc>
              <a:buFont typeface="Arial" panose="020B0604020202020204" pitchFamily="34" charset="0"/>
              <a:buChar char="•"/>
            </a:pPr>
            <a:endParaRPr lang="en-IN" sz="1600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Selecting ideal home for a client based upon their requirement/criteria using Analytical Hierarchy Method.</a:t>
            </a: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endParaRPr lang="en-IN" b="1" dirty="0">
              <a:solidFill>
                <a:srgbClr val="3B3B3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1700"/>
              </a:lnSpc>
            </a:pPr>
            <a:r>
              <a:rPr lang="en-IN" b="1" dirty="0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IN" b="1" i="0" dirty="0">
              <a:solidFill>
                <a:srgbClr val="3B3B3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Renovation (House With Sparkles) outline">
            <a:extLst>
              <a:ext uri="{FF2B5EF4-FFF2-40B4-BE49-F238E27FC236}">
                <a16:creationId xmlns:a16="http://schemas.microsoft.com/office/drawing/2014/main" id="{0C022E5D-7762-39AC-5AB3-52CF8BD7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6916" y="2769076"/>
            <a:ext cx="1747651" cy="174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0A56D-1C0C-4855-C29A-DCA40F281121}"/>
              </a:ext>
            </a:extLst>
          </p:cNvPr>
          <p:cNvSpPr txBox="1"/>
          <p:nvPr/>
        </p:nvSpPr>
        <p:spPr>
          <a:xfrm>
            <a:off x="8374079" y="3673991"/>
            <a:ext cx="3731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Magic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Bricks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Opening doors to your dream home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18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4189EF-2351-4F90-B173-6015F8BECFFD}"/>
              </a:ext>
            </a:extLst>
          </p:cNvPr>
          <p:cNvSpPr/>
          <p:nvPr/>
        </p:nvSpPr>
        <p:spPr>
          <a:xfrm>
            <a:off x="-43997" y="139595"/>
            <a:ext cx="7213600" cy="6858000"/>
          </a:xfrm>
          <a:custGeom>
            <a:avLst/>
            <a:gdLst>
              <a:gd name="connsiteX0" fmla="*/ 0 w 7213600"/>
              <a:gd name="connsiteY0" fmla="*/ 0 h 6858000"/>
              <a:gd name="connsiteX1" fmla="*/ 7213600 w 7213600"/>
              <a:gd name="connsiteY1" fmla="*/ 0 h 6858000"/>
              <a:gd name="connsiteX2" fmla="*/ 5499100 w 7213600"/>
              <a:gd name="connsiteY2" fmla="*/ 6858000 h 6858000"/>
              <a:gd name="connsiteX3" fmla="*/ 0 w 7213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3600" h="6858000">
                <a:moveTo>
                  <a:pt x="0" y="0"/>
                </a:moveTo>
                <a:lnTo>
                  <a:pt x="7213600" y="0"/>
                </a:lnTo>
                <a:lnTo>
                  <a:pt x="5499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981325-D66F-4166-8ECE-8CC96112193A}"/>
              </a:ext>
            </a:extLst>
          </p:cNvPr>
          <p:cNvSpPr/>
          <p:nvPr/>
        </p:nvSpPr>
        <p:spPr>
          <a:xfrm rot="21370196">
            <a:off x="4754401" y="2392926"/>
            <a:ext cx="2433638" cy="4466682"/>
          </a:xfrm>
          <a:custGeom>
            <a:avLst/>
            <a:gdLst>
              <a:gd name="connsiteX0" fmla="*/ 1676036 w 2433638"/>
              <a:gd name="connsiteY0" fmla="*/ 0 h 4466682"/>
              <a:gd name="connsiteX1" fmla="*/ 2433638 w 2433638"/>
              <a:gd name="connsiteY1" fmla="*/ 50719 h 4466682"/>
              <a:gd name="connsiteX2" fmla="*/ 757602 w 2433638"/>
              <a:gd name="connsiteY2" fmla="*/ 4466682 h 4466682"/>
              <a:gd name="connsiteX3" fmla="*/ 0 w 2433638"/>
              <a:gd name="connsiteY3" fmla="*/ 4415963 h 446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638" h="4466682">
                <a:moveTo>
                  <a:pt x="1676036" y="0"/>
                </a:moveTo>
                <a:lnTo>
                  <a:pt x="2433638" y="50719"/>
                </a:lnTo>
                <a:lnTo>
                  <a:pt x="757602" y="4466682"/>
                </a:lnTo>
                <a:lnTo>
                  <a:pt x="0" y="4415963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1085B-3824-42EF-B785-D7AE1D952CE1}"/>
              </a:ext>
            </a:extLst>
          </p:cNvPr>
          <p:cNvSpPr txBox="1"/>
          <p:nvPr/>
        </p:nvSpPr>
        <p:spPr>
          <a:xfrm>
            <a:off x="874713" y="454450"/>
            <a:ext cx="3918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BUSINESS CASE MODEL</a:t>
            </a:r>
            <a:endParaRPr lang="en-IN" sz="3600" b="1" dirty="0">
              <a:solidFill>
                <a:srgbClr val="FA01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DB22A-61BD-4CF8-91E9-30D46CB8306C}"/>
              </a:ext>
            </a:extLst>
          </p:cNvPr>
          <p:cNvSpPr txBox="1"/>
          <p:nvPr/>
        </p:nvSpPr>
        <p:spPr>
          <a:xfrm>
            <a:off x="7980899" y="1379404"/>
            <a:ext cx="367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SOURCING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5ED9F-C394-4746-A209-E6B4EC221C37}"/>
              </a:ext>
            </a:extLst>
          </p:cNvPr>
          <p:cNvSpPr txBox="1"/>
          <p:nvPr/>
        </p:nvSpPr>
        <p:spPr>
          <a:xfrm>
            <a:off x="7991427" y="1681936"/>
            <a:ext cx="3951012" cy="52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rgbClr val="3B3B3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Acquired house prices dataset of the city of Windsor, Ontario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74275A-58EF-463C-AC32-A23FAB3C096C}"/>
              </a:ext>
            </a:extLst>
          </p:cNvPr>
          <p:cNvCxnSpPr>
            <a:cxnSpLocks/>
          </p:cNvCxnSpPr>
          <p:nvPr/>
        </p:nvCxnSpPr>
        <p:spPr>
          <a:xfrm flipH="1">
            <a:off x="6323896" y="935983"/>
            <a:ext cx="1779407" cy="5613307"/>
          </a:xfrm>
          <a:prstGeom prst="line">
            <a:avLst/>
          </a:prstGeom>
          <a:ln w="254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9C0AD84-357C-49AA-A28B-C4F89E71BAA7}"/>
              </a:ext>
            </a:extLst>
          </p:cNvPr>
          <p:cNvSpPr/>
          <p:nvPr/>
        </p:nvSpPr>
        <p:spPr>
          <a:xfrm>
            <a:off x="7814505" y="1429145"/>
            <a:ext cx="192545" cy="192545"/>
          </a:xfrm>
          <a:prstGeom prst="ellipse">
            <a:avLst/>
          </a:prstGeom>
          <a:solidFill>
            <a:srgbClr val="3B3B3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68430F-997B-4A42-A24E-A27FC7B9104E}"/>
              </a:ext>
            </a:extLst>
          </p:cNvPr>
          <p:cNvSpPr/>
          <p:nvPr/>
        </p:nvSpPr>
        <p:spPr>
          <a:xfrm>
            <a:off x="7380127" y="2812108"/>
            <a:ext cx="192545" cy="192545"/>
          </a:xfrm>
          <a:prstGeom prst="ellipse">
            <a:avLst/>
          </a:prstGeom>
          <a:solidFill>
            <a:srgbClr val="3B3B3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65BCA4-805C-4556-AD57-636554F9C301}"/>
              </a:ext>
            </a:extLst>
          </p:cNvPr>
          <p:cNvSpPr/>
          <p:nvPr/>
        </p:nvSpPr>
        <p:spPr>
          <a:xfrm>
            <a:off x="6948941" y="4195071"/>
            <a:ext cx="192545" cy="192545"/>
          </a:xfrm>
          <a:prstGeom prst="ellipse">
            <a:avLst/>
          </a:prstGeom>
          <a:solidFill>
            <a:srgbClr val="3B3B3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C865D7-3CA2-4875-A266-2FAD6FEAE791}"/>
              </a:ext>
            </a:extLst>
          </p:cNvPr>
          <p:cNvSpPr/>
          <p:nvPr/>
        </p:nvSpPr>
        <p:spPr>
          <a:xfrm>
            <a:off x="6490978" y="5578034"/>
            <a:ext cx="192545" cy="192545"/>
          </a:xfrm>
          <a:prstGeom prst="ellipse">
            <a:avLst/>
          </a:prstGeom>
          <a:solidFill>
            <a:srgbClr val="3B3B3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DB6E1A-A13F-4B3D-8E9D-4F72E873B221}"/>
              </a:ext>
            </a:extLst>
          </p:cNvPr>
          <p:cNvSpPr txBox="1"/>
          <p:nvPr/>
        </p:nvSpPr>
        <p:spPr>
          <a:xfrm>
            <a:off x="7566223" y="2734493"/>
            <a:ext cx="437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CLEANNING and ENGINEERING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3F58DE-876D-4A59-9764-8C3CF6DF2E5E}"/>
              </a:ext>
            </a:extLst>
          </p:cNvPr>
          <p:cNvSpPr txBox="1"/>
          <p:nvPr/>
        </p:nvSpPr>
        <p:spPr>
          <a:xfrm>
            <a:off x="7566222" y="3048581"/>
            <a:ext cx="4376217" cy="52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rgbClr val="3B3B3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Visualise data to analyse and handle missing values , outliers and data 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0952A1-04EA-4D49-A5DE-6FBAC61028A7}"/>
              </a:ext>
            </a:extLst>
          </p:cNvPr>
          <p:cNvSpPr txBox="1"/>
          <p:nvPr/>
        </p:nvSpPr>
        <p:spPr>
          <a:xfrm>
            <a:off x="7140938" y="4115143"/>
            <a:ext cx="406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BUILDING A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2A467-F856-4681-87E2-2199DA48B3F5}"/>
              </a:ext>
            </a:extLst>
          </p:cNvPr>
          <p:cNvSpPr txBox="1"/>
          <p:nvPr/>
        </p:nvSpPr>
        <p:spPr>
          <a:xfrm>
            <a:off x="7140938" y="4429231"/>
            <a:ext cx="4801502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rgbClr val="3B3B3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a prediction model using random forest regression and source dataset of the prices of Windsor properties as the training set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EF174C-ED8B-4845-BA7F-DFA707987CD8}"/>
              </a:ext>
            </a:extLst>
          </p:cNvPr>
          <p:cNvSpPr txBox="1"/>
          <p:nvPr/>
        </p:nvSpPr>
        <p:spPr>
          <a:xfrm>
            <a:off x="6698205" y="5521193"/>
            <a:ext cx="524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A01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 A PERSONALISED RECOMMENDATION TOOL USING AHP PROCESS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306ED-C0E3-49E7-AC72-C2CABEA1B9ED}"/>
              </a:ext>
            </a:extLst>
          </p:cNvPr>
          <p:cNvSpPr txBox="1"/>
          <p:nvPr/>
        </p:nvSpPr>
        <p:spPr>
          <a:xfrm>
            <a:off x="6698205" y="6042363"/>
            <a:ext cx="5155334" cy="52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rgbClr val="3B3B3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AHP , consult the best alternatives from the evoked set as per our client’s requirements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6FC8-BE2C-419B-B76D-1F4A3CAD5A86}"/>
              </a:ext>
            </a:extLst>
          </p:cNvPr>
          <p:cNvSpPr txBox="1"/>
          <p:nvPr/>
        </p:nvSpPr>
        <p:spPr>
          <a:xfrm>
            <a:off x="874713" y="2824878"/>
            <a:ext cx="3825099" cy="160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IN" sz="12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Using the house prices dataset , build a prediction model to predict the prices of the properties acquired by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Magicbricks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in the city of Windsor and provide consultation services for personalised recommendation on properties using Analytical Hierarchy Process (AHP) to satisfy our client’s expectation. 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8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22B4BF4-C2D7-213F-D17D-9E721C9B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7" y="4763833"/>
            <a:ext cx="423379" cy="47770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-5881" y="-74364"/>
            <a:ext cx="12192000" cy="1723113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DB2E71-D65C-46C2-8F80-6CC6EDA40D2B}"/>
              </a:ext>
            </a:extLst>
          </p:cNvPr>
          <p:cNvSpPr/>
          <p:nvPr/>
        </p:nvSpPr>
        <p:spPr>
          <a:xfrm rot="6649706" flipH="1">
            <a:off x="9313649" y="-84709"/>
            <a:ext cx="2059564" cy="3688618"/>
          </a:xfrm>
          <a:custGeom>
            <a:avLst/>
            <a:gdLst>
              <a:gd name="connsiteX0" fmla="*/ 757602 w 2059564"/>
              <a:gd name="connsiteY0" fmla="*/ 3688618 h 3688618"/>
              <a:gd name="connsiteX1" fmla="*/ 2059564 w 2059564"/>
              <a:gd name="connsiteY1" fmla="*/ 258251 h 3688618"/>
              <a:gd name="connsiteX2" fmla="*/ 1380729 w 2059564"/>
              <a:gd name="connsiteY2" fmla="*/ 0 h 3688618"/>
              <a:gd name="connsiteX3" fmla="*/ 0 w 2059564"/>
              <a:gd name="connsiteY3" fmla="*/ 3637899 h 368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564" h="3688618">
                <a:moveTo>
                  <a:pt x="757602" y="3688618"/>
                </a:moveTo>
                <a:lnTo>
                  <a:pt x="2059564" y="258251"/>
                </a:lnTo>
                <a:lnTo>
                  <a:pt x="1380729" y="0"/>
                </a:lnTo>
                <a:lnTo>
                  <a:pt x="0" y="3637899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CE47E8-45A6-40A9-9990-3F1B8EA872DE}"/>
              </a:ext>
            </a:extLst>
          </p:cNvPr>
          <p:cNvCxnSpPr>
            <a:cxnSpLocks/>
          </p:cNvCxnSpPr>
          <p:nvPr/>
        </p:nvCxnSpPr>
        <p:spPr>
          <a:xfrm>
            <a:off x="6095999" y="2491046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B7BC6E-5670-4F35-9DD7-B4B813EF4D78}"/>
              </a:ext>
            </a:extLst>
          </p:cNvPr>
          <p:cNvCxnSpPr>
            <a:cxnSpLocks/>
          </p:cNvCxnSpPr>
          <p:nvPr/>
        </p:nvCxnSpPr>
        <p:spPr>
          <a:xfrm rot="16200000">
            <a:off x="6095999" y="2491047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73A0BC2B-594A-4B63-8C85-AD98F7B81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463" y="3131797"/>
            <a:ext cx="442993" cy="38646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7E6F61-1D4D-4F07-A98A-FAFEF3213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1616" y="4666963"/>
            <a:ext cx="494512" cy="49451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4D5DE1-D346-44CA-8976-514E97BD3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4960" y="3082919"/>
            <a:ext cx="454673" cy="45348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423C871-D581-4993-B02F-57808031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1189" y="4666963"/>
            <a:ext cx="423379" cy="4777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F81D3C-2666-4EBD-A53D-57ED61396FD7}"/>
              </a:ext>
            </a:extLst>
          </p:cNvPr>
          <p:cNvCxnSpPr>
            <a:cxnSpLocks/>
          </p:cNvCxnSpPr>
          <p:nvPr/>
        </p:nvCxnSpPr>
        <p:spPr>
          <a:xfrm>
            <a:off x="6096000" y="2495808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DC454A08-25E3-47EF-8DF6-C7393BBA1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6184" y="1788270"/>
            <a:ext cx="454673" cy="45348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AD87035-85FC-4D1F-B510-11AD282EF9CF}"/>
              </a:ext>
            </a:extLst>
          </p:cNvPr>
          <p:cNvSpPr txBox="1"/>
          <p:nvPr/>
        </p:nvSpPr>
        <p:spPr>
          <a:xfrm>
            <a:off x="891231" y="468343"/>
            <a:ext cx="10791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rgbClr val="FA0133"/>
                </a:solidFill>
              </a:rPr>
              <a:t>PREDICTION MODEL FLOW 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6AF302-8494-C49F-A57C-B9580B1E6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8712"/>
              </p:ext>
            </p:extLst>
          </p:nvPr>
        </p:nvGraphicFramePr>
        <p:xfrm>
          <a:off x="227542" y="884230"/>
          <a:ext cx="1172515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DDF378-B3E8-F5EF-62CC-B221EF63E0D5}"/>
              </a:ext>
            </a:extLst>
          </p:cNvPr>
          <p:cNvSpPr txBox="1"/>
          <p:nvPr/>
        </p:nvSpPr>
        <p:spPr>
          <a:xfrm>
            <a:off x="1095239" y="5563627"/>
            <a:ext cx="92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Random Forest model on testing had an accuracy of 82%</a:t>
            </a:r>
          </a:p>
        </p:txBody>
      </p:sp>
    </p:spTree>
    <p:extLst>
      <p:ext uri="{BB962C8B-B14F-4D97-AF65-F5344CB8AC3E}">
        <p14:creationId xmlns:p14="http://schemas.microsoft.com/office/powerpoint/2010/main" val="12535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22B4BF4-C2D7-213F-D17D-9E721C9B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7" y="4763833"/>
            <a:ext cx="423379" cy="47770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70C3A6-C531-44D4-9E00-2EFB01631FD4}"/>
              </a:ext>
            </a:extLst>
          </p:cNvPr>
          <p:cNvSpPr/>
          <p:nvPr/>
        </p:nvSpPr>
        <p:spPr>
          <a:xfrm>
            <a:off x="-5881" y="-74364"/>
            <a:ext cx="12192000" cy="1723113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DB2E71-D65C-46C2-8F80-6CC6EDA40D2B}"/>
              </a:ext>
            </a:extLst>
          </p:cNvPr>
          <p:cNvSpPr/>
          <p:nvPr/>
        </p:nvSpPr>
        <p:spPr>
          <a:xfrm rot="6649706" flipH="1">
            <a:off x="9313649" y="-84709"/>
            <a:ext cx="2059564" cy="3688618"/>
          </a:xfrm>
          <a:custGeom>
            <a:avLst/>
            <a:gdLst>
              <a:gd name="connsiteX0" fmla="*/ 757602 w 2059564"/>
              <a:gd name="connsiteY0" fmla="*/ 3688618 h 3688618"/>
              <a:gd name="connsiteX1" fmla="*/ 2059564 w 2059564"/>
              <a:gd name="connsiteY1" fmla="*/ 258251 h 3688618"/>
              <a:gd name="connsiteX2" fmla="*/ 1380729 w 2059564"/>
              <a:gd name="connsiteY2" fmla="*/ 0 h 3688618"/>
              <a:gd name="connsiteX3" fmla="*/ 0 w 2059564"/>
              <a:gd name="connsiteY3" fmla="*/ 3637899 h 368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564" h="3688618">
                <a:moveTo>
                  <a:pt x="757602" y="3688618"/>
                </a:moveTo>
                <a:lnTo>
                  <a:pt x="2059564" y="258251"/>
                </a:lnTo>
                <a:lnTo>
                  <a:pt x="1380729" y="0"/>
                </a:lnTo>
                <a:lnTo>
                  <a:pt x="0" y="3637899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CE47E8-45A6-40A9-9990-3F1B8EA872DE}"/>
              </a:ext>
            </a:extLst>
          </p:cNvPr>
          <p:cNvCxnSpPr>
            <a:cxnSpLocks/>
          </p:cNvCxnSpPr>
          <p:nvPr/>
        </p:nvCxnSpPr>
        <p:spPr>
          <a:xfrm>
            <a:off x="6095999" y="2491046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B7BC6E-5670-4F35-9DD7-B4B813EF4D78}"/>
              </a:ext>
            </a:extLst>
          </p:cNvPr>
          <p:cNvCxnSpPr>
            <a:cxnSpLocks/>
          </p:cNvCxnSpPr>
          <p:nvPr/>
        </p:nvCxnSpPr>
        <p:spPr>
          <a:xfrm rot="16200000">
            <a:off x="6095999" y="2491047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73A0BC2B-594A-4B63-8C85-AD98F7B81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463" y="3131797"/>
            <a:ext cx="442993" cy="38646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87E6F61-1D4D-4F07-A98A-FAFEF3213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1616" y="4666963"/>
            <a:ext cx="494512" cy="49451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423C871-D581-4993-B02F-57808031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1189" y="4666963"/>
            <a:ext cx="423379" cy="4777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F81D3C-2666-4EBD-A53D-57ED61396FD7}"/>
              </a:ext>
            </a:extLst>
          </p:cNvPr>
          <p:cNvCxnSpPr>
            <a:cxnSpLocks/>
          </p:cNvCxnSpPr>
          <p:nvPr/>
        </p:nvCxnSpPr>
        <p:spPr>
          <a:xfrm>
            <a:off x="6096000" y="2495808"/>
            <a:ext cx="0" cy="339776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DC454A08-25E3-47EF-8DF6-C7393BBA1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6184" y="1788270"/>
            <a:ext cx="454673" cy="45348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AD87035-85FC-4D1F-B510-11AD282EF9CF}"/>
              </a:ext>
            </a:extLst>
          </p:cNvPr>
          <p:cNvSpPr txBox="1"/>
          <p:nvPr/>
        </p:nvSpPr>
        <p:spPr>
          <a:xfrm>
            <a:off x="2216453" y="209176"/>
            <a:ext cx="6930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rgbClr val="FA0133"/>
                </a:solidFill>
              </a:rPr>
              <a:t>PREDICTED PRICE OF 110 PROPERTIES</a:t>
            </a:r>
          </a:p>
        </p:txBody>
      </p:sp>
      <p:pic>
        <p:nvPicPr>
          <p:cNvPr id="2" name="Picture 1" descr="A screenshot of a white sheet&#10;&#10;Description automatically generated">
            <a:extLst>
              <a:ext uri="{FF2B5EF4-FFF2-40B4-BE49-F238E27FC236}">
                <a16:creationId xmlns:a16="http://schemas.microsoft.com/office/drawing/2014/main" id="{564F7873-4E03-92C2-B79B-378D0F456D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2" y="2495808"/>
            <a:ext cx="9229933" cy="3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4">
            <a:extLst>
              <a:ext uri="{FF2B5EF4-FFF2-40B4-BE49-F238E27FC236}">
                <a16:creationId xmlns:a16="http://schemas.microsoft.com/office/drawing/2014/main" id="{BB303FCC-670D-61A2-BD9D-F0766C8F30C3}"/>
              </a:ext>
            </a:extLst>
          </p:cNvPr>
          <p:cNvSpPr/>
          <p:nvPr/>
        </p:nvSpPr>
        <p:spPr>
          <a:xfrm>
            <a:off x="-5881" y="-74364"/>
            <a:ext cx="12192000" cy="1723113"/>
          </a:xfrm>
          <a:custGeom>
            <a:avLst/>
            <a:gdLst>
              <a:gd name="connsiteX0" fmla="*/ 0 w 12192000"/>
              <a:gd name="connsiteY0" fmla="*/ 0 h 4769435"/>
              <a:gd name="connsiteX1" fmla="*/ 12192000 w 12192000"/>
              <a:gd name="connsiteY1" fmla="*/ 0 h 4769435"/>
              <a:gd name="connsiteX2" fmla="*/ 12192000 w 12192000"/>
              <a:gd name="connsiteY2" fmla="*/ 4769435 h 4769435"/>
              <a:gd name="connsiteX3" fmla="*/ 0 w 12192000"/>
              <a:gd name="connsiteY3" fmla="*/ 4769435 h 476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9435">
                <a:moveTo>
                  <a:pt x="0" y="0"/>
                </a:moveTo>
                <a:lnTo>
                  <a:pt x="12192000" y="0"/>
                </a:lnTo>
                <a:lnTo>
                  <a:pt x="12192000" y="4769435"/>
                </a:lnTo>
                <a:lnTo>
                  <a:pt x="0" y="4769435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21B8D-DBC3-8477-1E2A-FDD5E810479F}"/>
              </a:ext>
            </a:extLst>
          </p:cNvPr>
          <p:cNvSpPr txBox="1"/>
          <p:nvPr/>
        </p:nvSpPr>
        <p:spPr>
          <a:xfrm>
            <a:off x="2237474" y="433249"/>
            <a:ext cx="693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3B3B3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N" dirty="0">
                <a:solidFill>
                  <a:srgbClr val="FA0133"/>
                </a:solidFill>
              </a:rPr>
              <a:t>CLIENT REQUIREMENT</a:t>
            </a:r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18FE2659-D920-59C0-CB02-E4544EEC047D}"/>
              </a:ext>
            </a:extLst>
          </p:cNvPr>
          <p:cNvSpPr/>
          <p:nvPr/>
        </p:nvSpPr>
        <p:spPr>
          <a:xfrm rot="6649706" flipH="1">
            <a:off x="9313649" y="-84709"/>
            <a:ext cx="2059564" cy="3688618"/>
          </a:xfrm>
          <a:custGeom>
            <a:avLst/>
            <a:gdLst>
              <a:gd name="connsiteX0" fmla="*/ 757602 w 2059564"/>
              <a:gd name="connsiteY0" fmla="*/ 3688618 h 3688618"/>
              <a:gd name="connsiteX1" fmla="*/ 2059564 w 2059564"/>
              <a:gd name="connsiteY1" fmla="*/ 258251 h 3688618"/>
              <a:gd name="connsiteX2" fmla="*/ 1380729 w 2059564"/>
              <a:gd name="connsiteY2" fmla="*/ 0 h 3688618"/>
              <a:gd name="connsiteX3" fmla="*/ 0 w 2059564"/>
              <a:gd name="connsiteY3" fmla="*/ 3637899 h 368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564" h="3688618">
                <a:moveTo>
                  <a:pt x="757602" y="3688618"/>
                </a:moveTo>
                <a:lnTo>
                  <a:pt x="2059564" y="258251"/>
                </a:lnTo>
                <a:lnTo>
                  <a:pt x="1380729" y="0"/>
                </a:lnTo>
                <a:lnTo>
                  <a:pt x="0" y="3637899"/>
                </a:lnTo>
                <a:close/>
              </a:path>
            </a:pathLst>
          </a:custGeom>
          <a:solidFill>
            <a:srgbClr val="FA013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9" name="Graphic 8" descr="Two women with solid fill">
            <a:extLst>
              <a:ext uri="{FF2B5EF4-FFF2-40B4-BE49-F238E27FC236}">
                <a16:creationId xmlns:a16="http://schemas.microsoft.com/office/drawing/2014/main" id="{C2F9D657-5A99-12A2-99D3-CB9CFBCC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9258" y="3377868"/>
            <a:ext cx="2240280" cy="224028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FA9A677D-3BB5-CD88-85B9-1A71331BC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86" y="2626148"/>
            <a:ext cx="1723112" cy="1723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7F15E-B5BC-F133-55E2-E5D53493C8D4}"/>
              </a:ext>
            </a:extLst>
          </p:cNvPr>
          <p:cNvSpPr txBox="1"/>
          <p:nvPr/>
        </p:nvSpPr>
        <p:spPr>
          <a:xfrm>
            <a:off x="4726745" y="2626148"/>
            <a:ext cx="668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Acquired Property.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should be 90,000 $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 story house.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subjective  attribute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3E76E-B77E-9230-AF5E-7B9139C4AF8C}"/>
              </a:ext>
            </a:extLst>
          </p:cNvPr>
          <p:cNvSpPr txBox="1"/>
          <p:nvPr/>
        </p:nvSpPr>
        <p:spPr>
          <a:xfrm>
            <a:off x="4795584" y="3890471"/>
            <a:ext cx="69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110 new properties only 5 properties justify their requirement</a:t>
            </a:r>
          </a:p>
        </p:txBody>
      </p:sp>
      <p:pic>
        <p:nvPicPr>
          <p:cNvPr id="14" name="Picture 13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A42A00E-E6CE-51A5-4D11-216D26ACE2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45" y="4349260"/>
            <a:ext cx="7511946" cy="14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1085B-3824-42EF-B785-D7AE1D952CE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Proposed AHP Model</a:t>
            </a:r>
          </a:p>
        </p:txBody>
      </p:sp>
      <p:pic>
        <p:nvPicPr>
          <p:cNvPr id="3" name="Picture 2" descr="A diagram of a house&#10;&#10;Description automatically generated">
            <a:extLst>
              <a:ext uri="{FF2B5EF4-FFF2-40B4-BE49-F238E27FC236}">
                <a16:creationId xmlns:a16="http://schemas.microsoft.com/office/drawing/2014/main" id="{44712488-0FE8-36F2-808C-7E4916E69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763929"/>
            <a:ext cx="6980242" cy="53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2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703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Poppins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Binny Kaur</cp:lastModifiedBy>
  <cp:revision>25</cp:revision>
  <dcterms:created xsi:type="dcterms:W3CDTF">2022-04-25T11:14:56Z</dcterms:created>
  <dcterms:modified xsi:type="dcterms:W3CDTF">2023-07-25T13:52:58Z</dcterms:modified>
</cp:coreProperties>
</file>